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jJ8yNK1vBTT3X2esU6/4+HqRAh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 name="Google Shape;22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4" name="Google Shape;30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2197100" y="1079500"/>
            <a:ext cx="7797799" cy="2138400"/>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3308350" y="4113213"/>
            <a:ext cx="5575300" cy="1655762"/>
          </a:xfrm>
          <a:prstGeom prst="rect">
            <a:avLst/>
          </a:prstGeom>
          <a:noFill/>
          <a:ln>
            <a:noFill/>
          </a:ln>
        </p:spPr>
        <p:txBody>
          <a:bodyPr spcFirstLastPara="1" wrap="square" lIns="0" tIns="0" rIns="0" bIns="0" anchor="t" anchorCtr="0">
            <a:normAutofit/>
          </a:bodyPr>
          <a:lstStyle>
            <a:lvl1pPr lvl="0" algn="ctr">
              <a:lnSpc>
                <a:spcPct val="125000"/>
              </a:lnSpc>
              <a:spcBef>
                <a:spcPts val="1000"/>
              </a:spcBef>
              <a:spcAft>
                <a:spcPts val="0"/>
              </a:spcAft>
              <a:buSzPts val="2400"/>
              <a:buNone/>
              <a:defRPr sz="2400" i="1"/>
            </a:lvl1pPr>
            <a:lvl2pPr lvl="1" algn="ctr">
              <a:lnSpc>
                <a:spcPct val="125000"/>
              </a:lnSpc>
              <a:spcBef>
                <a:spcPts val="500"/>
              </a:spcBef>
              <a:spcAft>
                <a:spcPts val="0"/>
              </a:spcAft>
              <a:buSzPts val="2000"/>
              <a:buFont typeface="Avenir"/>
              <a:buNone/>
              <a:defRPr sz="2000"/>
            </a:lvl2pPr>
            <a:lvl3pPr lvl="2" algn="ctr">
              <a:lnSpc>
                <a:spcPct val="125000"/>
              </a:lnSpc>
              <a:spcBef>
                <a:spcPts val="500"/>
              </a:spcBef>
              <a:spcAft>
                <a:spcPts val="0"/>
              </a:spcAft>
              <a:buSzPts val="1800"/>
              <a:buNone/>
              <a:defRPr sz="1800"/>
            </a:lvl3pPr>
            <a:lvl4pPr lvl="3" algn="ctr">
              <a:lnSpc>
                <a:spcPct val="125000"/>
              </a:lnSpc>
              <a:spcBef>
                <a:spcPts val="500"/>
              </a:spcBef>
              <a:spcAft>
                <a:spcPts val="0"/>
              </a:spcAft>
              <a:buSzPts val="1600"/>
              <a:buFont typeface="Avenir"/>
              <a:buNone/>
              <a:defRPr sz="1600"/>
            </a:lvl4pPr>
            <a:lvl5pPr lvl="4" algn="ctr">
              <a:lnSpc>
                <a:spcPct val="125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19"/>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9"/>
          <p:cNvCxnSpPr/>
          <p:nvPr/>
        </p:nvCxnSpPr>
        <p:spPr>
          <a:xfrm>
            <a:off x="5826000" y="3690871"/>
            <a:ext cx="540000" cy="0"/>
          </a:xfrm>
          <a:prstGeom prst="straightConnector1">
            <a:avLst/>
          </a:prstGeom>
          <a:noFill/>
          <a:ln w="12700" cap="flat" cmpd="sng">
            <a:solidFill>
              <a:schemeClr val="lt1"/>
            </a:solidFill>
            <a:prstDash val="solid"/>
            <a:round/>
            <a:headEnd type="none" w="sm" len="sm"/>
            <a:tailEnd type="none" w="sm" len="sm"/>
          </a:ln>
        </p:spPr>
      </p:cxnSp>
      <p:grpSp>
        <p:nvGrpSpPr>
          <p:cNvPr id="18" name="Google Shape;18;p19"/>
          <p:cNvGrpSpPr/>
          <p:nvPr/>
        </p:nvGrpSpPr>
        <p:grpSpPr>
          <a:xfrm>
            <a:off x="9763121" y="4439426"/>
            <a:ext cx="1597977" cy="1549851"/>
            <a:chOff x="9623421" y="4394976"/>
            <a:chExt cx="1597977" cy="1549851"/>
          </a:xfrm>
        </p:grpSpPr>
        <p:sp>
          <p:nvSpPr>
            <p:cNvPr id="19" name="Google Shape;19;p19"/>
            <p:cNvSpPr/>
            <p:nvPr/>
          </p:nvSpPr>
          <p:spPr>
            <a:xfrm rot="2700000" flipH="1">
              <a:off x="10267789" y="4452443"/>
              <a:ext cx="571820" cy="1316717"/>
            </a:xfrm>
            <a:custGeom>
              <a:avLst/>
              <a:gdLst/>
              <a:ahLst/>
              <a:cxnLst/>
              <a:rect l="l" t="t" r="r" b="b"/>
              <a:pathLst>
                <a:path w="571820" h="1316717" extrusionOk="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nvGrpSpPr>
            <p:cNvPr id="20" name="Google Shape;20;p19"/>
            <p:cNvGrpSpPr/>
            <p:nvPr/>
          </p:nvGrpSpPr>
          <p:grpSpPr>
            <a:xfrm rot="2700000" flipH="1">
              <a:off x="10112437" y="4359902"/>
              <a:ext cx="571820" cy="1620000"/>
              <a:chOff x="8482785" y="4330454"/>
              <a:chExt cx="571820" cy="1620000"/>
            </a:xfrm>
          </p:grpSpPr>
          <p:sp>
            <p:nvSpPr>
              <p:cNvPr id="21" name="Google Shape;21;p19"/>
              <p:cNvSpPr/>
              <p:nvPr/>
            </p:nvSpPr>
            <p:spPr>
              <a:xfrm>
                <a:off x="8482785" y="4333632"/>
                <a:ext cx="571820" cy="1311956"/>
              </a:xfrm>
              <a:custGeom>
                <a:avLst/>
                <a:gdLst/>
                <a:ahLst/>
                <a:cxnLst/>
                <a:rect l="l" t="t" r="r" b="b"/>
                <a:pathLst>
                  <a:path w="571820" h="1311956" extrusionOk="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cxnSp>
            <p:nvCxnSpPr>
              <p:cNvPr id="22" name="Google Shape;22;p19"/>
              <p:cNvCxnSpPr/>
              <p:nvPr/>
            </p:nvCxnSpPr>
            <p:spPr>
              <a:xfrm>
                <a:off x="8768695" y="4330454"/>
                <a:ext cx="0" cy="1620000"/>
              </a:xfrm>
              <a:prstGeom prst="straightConnector1">
                <a:avLst/>
              </a:prstGeom>
              <a:noFill/>
              <a:ln w="12700" cap="flat" cmpd="sng">
                <a:solidFill>
                  <a:schemeClr val="lt1"/>
                </a:solidFill>
                <a:prstDash val="solid"/>
                <a:round/>
                <a:headEnd type="none" w="sm" len="sm"/>
                <a:tailEnd type="none" w="sm" len="sm"/>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28"/>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body" idx="1"/>
          </p:nvPr>
        </p:nvSpPr>
        <p:spPr>
          <a:xfrm rot="5400000">
            <a:off x="4103687" y="-1233488"/>
            <a:ext cx="3978275" cy="10026650"/>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1" name="Google Shape;91;p28"/>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8"/>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8"/>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29"/>
          <p:cNvSpPr txBox="1">
            <a:spLocks noGrp="1"/>
          </p:cNvSpPr>
          <p:nvPr>
            <p:ph type="title"/>
          </p:nvPr>
        </p:nvSpPr>
        <p:spPr>
          <a:xfrm rot="5400000">
            <a:off x="8200672" y="2777907"/>
            <a:ext cx="4689476" cy="129266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9"/>
          <p:cNvSpPr txBox="1">
            <a:spLocks noGrp="1"/>
          </p:cNvSpPr>
          <p:nvPr>
            <p:ph type="body" idx="1"/>
          </p:nvPr>
        </p:nvSpPr>
        <p:spPr>
          <a:xfrm rot="5400000">
            <a:off x="2982733" y="-823733"/>
            <a:ext cx="4689476" cy="8495943"/>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7" name="Google Shape;97;p29"/>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9"/>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9"/>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1079500" y="1790700"/>
            <a:ext cx="10026650" cy="3978275"/>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20"/>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21"/>
          <p:cNvSpPr txBox="1">
            <a:spLocks noGrp="1"/>
          </p:cNvSpPr>
          <p:nvPr>
            <p:ph type="title"/>
          </p:nvPr>
        </p:nvSpPr>
        <p:spPr>
          <a:xfrm>
            <a:off x="1079500" y="2252663"/>
            <a:ext cx="4457700" cy="23495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6654800" y="2252664"/>
            <a:ext cx="4451348" cy="2349500"/>
          </a:xfrm>
          <a:prstGeom prst="rect">
            <a:avLst/>
          </a:prstGeom>
          <a:noFill/>
          <a:ln>
            <a:noFill/>
          </a:ln>
        </p:spPr>
        <p:txBody>
          <a:bodyPr spcFirstLastPara="1" wrap="square" lIns="0" tIns="0" rIns="0" bIns="0" anchor="ctr" anchorCtr="0">
            <a:normAutofit/>
          </a:bodyPr>
          <a:lstStyle>
            <a:lvl1pPr marL="457200" lvl="0" indent="-228600" algn="l">
              <a:lnSpc>
                <a:spcPct val="125000"/>
              </a:lnSpc>
              <a:spcBef>
                <a:spcPts val="1000"/>
              </a:spcBef>
              <a:spcAft>
                <a:spcPts val="0"/>
              </a:spcAft>
              <a:buSzPts val="2400"/>
              <a:buNone/>
              <a:defRPr sz="2400" i="1">
                <a:solidFill>
                  <a:schemeClr val="lt1"/>
                </a:solidFill>
              </a:defRPr>
            </a:lvl1pPr>
            <a:lvl2pPr marL="914400" lvl="1" indent="-228600" algn="l">
              <a:lnSpc>
                <a:spcPct val="125000"/>
              </a:lnSpc>
              <a:spcBef>
                <a:spcPts val="500"/>
              </a:spcBef>
              <a:spcAft>
                <a:spcPts val="0"/>
              </a:spcAft>
              <a:buSzPts val="2000"/>
              <a:buFont typeface="Avenir"/>
              <a:buNone/>
              <a:defRPr sz="2000">
                <a:solidFill>
                  <a:schemeClr val="lt1"/>
                </a:solidFill>
              </a:defRPr>
            </a:lvl2pPr>
            <a:lvl3pPr marL="1371600" lvl="2" indent="-228600" algn="l">
              <a:lnSpc>
                <a:spcPct val="125000"/>
              </a:lnSpc>
              <a:spcBef>
                <a:spcPts val="500"/>
              </a:spcBef>
              <a:spcAft>
                <a:spcPts val="0"/>
              </a:spcAft>
              <a:buSzPts val="1800"/>
              <a:buNone/>
              <a:defRPr sz="1800">
                <a:solidFill>
                  <a:schemeClr val="lt1"/>
                </a:solidFill>
              </a:defRPr>
            </a:lvl3pPr>
            <a:lvl4pPr marL="1828800" lvl="3" indent="-228600" algn="l">
              <a:lnSpc>
                <a:spcPct val="125000"/>
              </a:lnSpc>
              <a:spcBef>
                <a:spcPts val="500"/>
              </a:spcBef>
              <a:spcAft>
                <a:spcPts val="0"/>
              </a:spcAft>
              <a:buSzPts val="1600"/>
              <a:buFont typeface="Avenir"/>
              <a:buNone/>
              <a:defRPr sz="1600">
                <a:solidFill>
                  <a:schemeClr val="lt1"/>
                </a:solidFill>
              </a:defRPr>
            </a:lvl4pPr>
            <a:lvl5pPr marL="2286000" lvl="4" indent="-228600" algn="l">
              <a:lnSpc>
                <a:spcPct val="125000"/>
              </a:lnSpc>
              <a:spcBef>
                <a:spcPts val="500"/>
              </a:spcBef>
              <a:spcAft>
                <a:spcPts val="0"/>
              </a:spcAft>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2" name="Google Shape;32;p21"/>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1"/>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1"/>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grpSp>
        <p:nvGrpSpPr>
          <p:cNvPr id="35" name="Google Shape;35;p21"/>
          <p:cNvGrpSpPr/>
          <p:nvPr/>
        </p:nvGrpSpPr>
        <p:grpSpPr>
          <a:xfrm>
            <a:off x="903520" y="932104"/>
            <a:ext cx="1241179" cy="1268786"/>
            <a:chOff x="903520" y="932104"/>
            <a:chExt cx="1241179" cy="1268786"/>
          </a:xfrm>
        </p:grpSpPr>
        <p:grpSp>
          <p:nvGrpSpPr>
            <p:cNvPr id="36" name="Google Shape;36;p21"/>
            <p:cNvGrpSpPr/>
            <p:nvPr/>
          </p:nvGrpSpPr>
          <p:grpSpPr>
            <a:xfrm rot="-2700000" flipH="1">
              <a:off x="1067391" y="1242261"/>
              <a:ext cx="961992" cy="724633"/>
              <a:chOff x="461917" y="958515"/>
              <a:chExt cx="961992" cy="724633"/>
            </a:xfrm>
          </p:grpSpPr>
          <p:sp>
            <p:nvSpPr>
              <p:cNvPr id="37" name="Google Shape;37;p21"/>
              <p:cNvSpPr/>
              <p:nvPr/>
            </p:nvSpPr>
            <p:spPr>
              <a:xfrm rot="8100000" flipH="1">
                <a:off x="558167" y="1122160"/>
                <a:ext cx="464738" cy="464738"/>
              </a:xfrm>
              <a:custGeom>
                <a:avLst/>
                <a:gdLst/>
                <a:ahLst/>
                <a:cxnLst/>
                <a:rect l="l" t="t" r="r" b="b"/>
                <a:pathLst>
                  <a:path w="464738" h="464738" extrusionOk="0">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8" name="Google Shape;38;p21"/>
              <p:cNvSpPr/>
              <p:nvPr/>
            </p:nvSpPr>
            <p:spPr>
              <a:xfrm rot="5400000" flipH="1">
                <a:off x="959170" y="958515"/>
                <a:ext cx="464739" cy="464739"/>
              </a:xfrm>
              <a:custGeom>
                <a:avLst/>
                <a:gdLst/>
                <a:ahLst/>
                <a:cxnLst/>
                <a:rect l="l" t="t" r="r" b="b"/>
                <a:pathLst>
                  <a:path w="464739" h="464739" extrusionOk="0">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grpSp>
          <p:nvGrpSpPr>
            <p:cNvPr id="39" name="Google Shape;39;p21"/>
            <p:cNvGrpSpPr/>
            <p:nvPr/>
          </p:nvGrpSpPr>
          <p:grpSpPr>
            <a:xfrm>
              <a:off x="903520" y="932104"/>
              <a:ext cx="960256" cy="1032893"/>
              <a:chOff x="2111720" y="2384401"/>
              <a:chExt cx="960256" cy="1032893"/>
            </a:xfrm>
          </p:grpSpPr>
          <p:sp>
            <p:nvSpPr>
              <p:cNvPr id="40" name="Google Shape;40;p21"/>
              <p:cNvSpPr/>
              <p:nvPr/>
            </p:nvSpPr>
            <p:spPr>
              <a:xfrm rot="-8100000">
                <a:off x="2207971" y="2856305"/>
                <a:ext cx="464739" cy="464739"/>
              </a:xfrm>
              <a:custGeom>
                <a:avLst/>
                <a:gdLst/>
                <a:ahLst/>
                <a:cxnLst/>
                <a:rect l="l" t="t" r="r" b="b"/>
                <a:pathLst>
                  <a:path w="464739" h="464739" extrusionOk="0">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41" name="Google Shape;41;p21"/>
              <p:cNvSpPr/>
              <p:nvPr/>
            </p:nvSpPr>
            <p:spPr>
              <a:xfrm rot="10800000">
                <a:off x="2607238" y="2688467"/>
                <a:ext cx="464738" cy="464738"/>
              </a:xfrm>
              <a:custGeom>
                <a:avLst/>
                <a:gdLst/>
                <a:ahLst/>
                <a:cxnLst/>
                <a:rect l="l" t="t" r="r" b="b"/>
                <a:pathLst>
                  <a:path w="464738" h="464738" extrusionOk="0">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nvGrpSpPr>
              <p:cNvPr id="42" name="Google Shape;42;p21"/>
              <p:cNvGrpSpPr/>
              <p:nvPr/>
            </p:nvGrpSpPr>
            <p:grpSpPr>
              <a:xfrm>
                <a:off x="2440769" y="2384401"/>
                <a:ext cx="313009" cy="1032464"/>
                <a:chOff x="2440769" y="2384401"/>
                <a:chExt cx="313009" cy="1032464"/>
              </a:xfrm>
            </p:grpSpPr>
            <p:cxnSp>
              <p:nvCxnSpPr>
                <p:cNvPr id="43" name="Google Shape;43;p21"/>
                <p:cNvCxnSpPr/>
                <p:nvPr/>
              </p:nvCxnSpPr>
              <p:spPr>
                <a:xfrm rot="10800000">
                  <a:off x="2440769" y="2516865"/>
                  <a:ext cx="0" cy="900000"/>
                </a:xfrm>
                <a:prstGeom prst="straightConnector1">
                  <a:avLst/>
                </a:prstGeom>
                <a:noFill/>
                <a:ln w="12700" cap="flat" cmpd="sng">
                  <a:solidFill>
                    <a:schemeClr val="lt1"/>
                  </a:solidFill>
                  <a:prstDash val="solid"/>
                  <a:round/>
                  <a:headEnd type="none" w="sm" len="sm"/>
                  <a:tailEnd type="none" w="sm" len="sm"/>
                </a:ln>
              </p:spPr>
            </p:cxnSp>
            <p:cxnSp>
              <p:nvCxnSpPr>
                <p:cNvPr id="44" name="Google Shape;44;p21"/>
                <p:cNvCxnSpPr/>
                <p:nvPr/>
              </p:nvCxnSpPr>
              <p:spPr>
                <a:xfrm rot="10800000">
                  <a:off x="2753778" y="2384401"/>
                  <a:ext cx="0" cy="900000"/>
                </a:xfrm>
                <a:prstGeom prst="straightConnector1">
                  <a:avLst/>
                </a:prstGeom>
                <a:noFill/>
                <a:ln w="12700" cap="flat" cmpd="sng">
                  <a:solidFill>
                    <a:schemeClr val="lt1"/>
                  </a:solidFill>
                  <a:prstDash val="solid"/>
                  <a:round/>
                  <a:headEnd type="none" w="sm" len="sm"/>
                  <a:tailEnd type="none" w="sm" len="sm"/>
                </a:ln>
              </p:spPr>
            </p:cxnSp>
          </p:grpSp>
        </p:grpSp>
      </p:grpSp>
      <p:grpSp>
        <p:nvGrpSpPr>
          <p:cNvPr id="45" name="Google Shape;45;p21"/>
          <p:cNvGrpSpPr/>
          <p:nvPr/>
        </p:nvGrpSpPr>
        <p:grpSpPr>
          <a:xfrm>
            <a:off x="1437136" y="649304"/>
            <a:ext cx="388541" cy="388541"/>
            <a:chOff x="5752675" y="5440856"/>
            <a:chExt cx="388541" cy="388541"/>
          </a:xfrm>
        </p:grpSpPr>
        <p:sp>
          <p:nvSpPr>
            <p:cNvPr id="46" name="Google Shape;46;p21"/>
            <p:cNvSpPr/>
            <p:nvPr/>
          </p:nvSpPr>
          <p:spPr>
            <a:xfrm rot="10800000">
              <a:off x="5800801" y="5488982"/>
              <a:ext cx="340415" cy="340415"/>
            </a:xfrm>
            <a:prstGeom prst="ellipse">
              <a:avLst/>
            </a:prstGeom>
            <a:solidFill>
              <a:srgbClr val="B7BE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47" name="Google Shape;47;p21"/>
            <p:cNvSpPr/>
            <p:nvPr/>
          </p:nvSpPr>
          <p:spPr>
            <a:xfrm>
              <a:off x="5752675" y="5440856"/>
              <a:ext cx="340415" cy="340415"/>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cxnSp>
        <p:nvCxnSpPr>
          <p:cNvPr id="48" name="Google Shape;48;p21"/>
          <p:cNvCxnSpPr/>
          <p:nvPr/>
        </p:nvCxnSpPr>
        <p:spPr>
          <a:xfrm rot="5400000">
            <a:off x="5826000" y="3429001"/>
            <a:ext cx="540000"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body" idx="1"/>
          </p:nvPr>
        </p:nvSpPr>
        <p:spPr>
          <a:xfrm>
            <a:off x="1085850" y="1790700"/>
            <a:ext cx="4740150" cy="3978275"/>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22"/>
          <p:cNvSpPr txBox="1">
            <a:spLocks noGrp="1"/>
          </p:cNvSpPr>
          <p:nvPr>
            <p:ph type="body" idx="2"/>
          </p:nvPr>
        </p:nvSpPr>
        <p:spPr>
          <a:xfrm>
            <a:off x="6366000" y="1790700"/>
            <a:ext cx="4740150" cy="3978275"/>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 name="Google Shape;53;p22"/>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23"/>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1079500" y="1854200"/>
            <a:ext cx="4741200" cy="55399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1800"/>
              <a:buNone/>
              <a:defRPr sz="1800" b="0" cap="none">
                <a:solidFill>
                  <a:schemeClr val="lt1"/>
                </a:solidFill>
              </a:defRPr>
            </a:lvl1pPr>
            <a:lvl2pPr marL="914400" lvl="1" indent="-228600" algn="l">
              <a:lnSpc>
                <a:spcPct val="125000"/>
              </a:lnSpc>
              <a:spcBef>
                <a:spcPts val="500"/>
              </a:spcBef>
              <a:spcAft>
                <a:spcPts val="0"/>
              </a:spcAft>
              <a:buSzPts val="2000"/>
              <a:buFont typeface="Avenir"/>
              <a:buNone/>
              <a:defRPr sz="2000" b="1"/>
            </a:lvl2pPr>
            <a:lvl3pPr marL="1371600" lvl="2" indent="-228600" algn="l">
              <a:lnSpc>
                <a:spcPct val="125000"/>
              </a:lnSpc>
              <a:spcBef>
                <a:spcPts val="500"/>
              </a:spcBef>
              <a:spcAft>
                <a:spcPts val="0"/>
              </a:spcAft>
              <a:buSzPts val="1800"/>
              <a:buNone/>
              <a:defRPr sz="1800" b="1"/>
            </a:lvl3pPr>
            <a:lvl4pPr marL="1828800" lvl="3" indent="-228600" algn="l">
              <a:lnSpc>
                <a:spcPct val="125000"/>
              </a:lnSpc>
              <a:spcBef>
                <a:spcPts val="500"/>
              </a:spcBef>
              <a:spcAft>
                <a:spcPts val="0"/>
              </a:spcAft>
              <a:buSzPts val="1600"/>
              <a:buFont typeface="Avenir"/>
              <a:buNone/>
              <a:defRPr sz="1600" b="1"/>
            </a:lvl4pPr>
            <a:lvl5pPr marL="2286000" lvl="4" indent="-228600" algn="l">
              <a:lnSpc>
                <a:spcPct val="125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9" name="Google Shape;59;p23"/>
          <p:cNvSpPr txBox="1">
            <a:spLocks noGrp="1"/>
          </p:cNvSpPr>
          <p:nvPr>
            <p:ph type="body" idx="2"/>
          </p:nvPr>
        </p:nvSpPr>
        <p:spPr>
          <a:xfrm>
            <a:off x="1079500" y="2525561"/>
            <a:ext cx="4741200" cy="3243414"/>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3"/>
          </p:nvPr>
        </p:nvSpPr>
        <p:spPr>
          <a:xfrm>
            <a:off x="6364950" y="1854200"/>
            <a:ext cx="4741200" cy="55399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1800"/>
              <a:buNone/>
              <a:defRPr sz="1800" b="0" cap="none">
                <a:solidFill>
                  <a:schemeClr val="lt1"/>
                </a:solidFill>
              </a:defRPr>
            </a:lvl1pPr>
            <a:lvl2pPr marL="914400" lvl="1" indent="-228600" algn="l">
              <a:lnSpc>
                <a:spcPct val="125000"/>
              </a:lnSpc>
              <a:spcBef>
                <a:spcPts val="500"/>
              </a:spcBef>
              <a:spcAft>
                <a:spcPts val="0"/>
              </a:spcAft>
              <a:buSzPts val="2000"/>
              <a:buFont typeface="Avenir"/>
              <a:buNone/>
              <a:defRPr sz="2000" b="1"/>
            </a:lvl2pPr>
            <a:lvl3pPr marL="1371600" lvl="2" indent="-228600" algn="l">
              <a:lnSpc>
                <a:spcPct val="125000"/>
              </a:lnSpc>
              <a:spcBef>
                <a:spcPts val="500"/>
              </a:spcBef>
              <a:spcAft>
                <a:spcPts val="0"/>
              </a:spcAft>
              <a:buSzPts val="1800"/>
              <a:buNone/>
              <a:defRPr sz="1800" b="1"/>
            </a:lvl3pPr>
            <a:lvl4pPr marL="1828800" lvl="3" indent="-228600" algn="l">
              <a:lnSpc>
                <a:spcPct val="125000"/>
              </a:lnSpc>
              <a:spcBef>
                <a:spcPts val="500"/>
              </a:spcBef>
              <a:spcAft>
                <a:spcPts val="0"/>
              </a:spcAft>
              <a:buSzPts val="1600"/>
              <a:buFont typeface="Avenir"/>
              <a:buNone/>
              <a:defRPr sz="1600" b="1"/>
            </a:lvl4pPr>
            <a:lvl5pPr marL="2286000" lvl="4" indent="-228600" algn="l">
              <a:lnSpc>
                <a:spcPct val="125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1" name="Google Shape;61;p23"/>
          <p:cNvSpPr txBox="1">
            <a:spLocks noGrp="1"/>
          </p:cNvSpPr>
          <p:nvPr>
            <p:ph type="body" idx="4"/>
          </p:nvPr>
        </p:nvSpPr>
        <p:spPr>
          <a:xfrm>
            <a:off x="6364950" y="2525560"/>
            <a:ext cx="4741200" cy="3243414"/>
          </a:xfrm>
          <a:prstGeom prst="rect">
            <a:avLst/>
          </a:prstGeom>
          <a:noFill/>
          <a:ln>
            <a:noFill/>
          </a:ln>
        </p:spPr>
        <p:txBody>
          <a:bodyPr spcFirstLastPara="1" wrap="square" lIns="0" tIns="0" rIns="0" bIns="0" anchor="t" anchorCtr="0">
            <a:normAutofit/>
          </a:bodyPr>
          <a:lstStyle>
            <a:lvl1pPr marL="457200" lvl="0" indent="-342900" algn="l">
              <a:lnSpc>
                <a:spcPct val="125000"/>
              </a:lnSpc>
              <a:spcBef>
                <a:spcPts val="1000"/>
              </a:spcBef>
              <a:spcAft>
                <a:spcPts val="0"/>
              </a:spcAft>
              <a:buSzPts val="1800"/>
              <a:buChar char="·"/>
              <a:defRPr/>
            </a:lvl1pPr>
            <a:lvl2pPr marL="914400" lvl="1" indent="-228600" algn="l">
              <a:lnSpc>
                <a:spcPct val="125000"/>
              </a:lnSpc>
              <a:spcBef>
                <a:spcPts val="500"/>
              </a:spcBef>
              <a:spcAft>
                <a:spcPts val="0"/>
              </a:spcAft>
              <a:buSzPts val="1800"/>
              <a:buNone/>
              <a:defRPr/>
            </a:lvl2pPr>
            <a:lvl3pPr marL="1371600" lvl="2" indent="-342900" algn="l">
              <a:lnSpc>
                <a:spcPct val="125000"/>
              </a:lnSpc>
              <a:spcBef>
                <a:spcPts val="500"/>
              </a:spcBef>
              <a:spcAft>
                <a:spcPts val="0"/>
              </a:spcAft>
              <a:buSzPts val="1800"/>
              <a:buChar char="·"/>
              <a:defRPr/>
            </a:lvl3pPr>
            <a:lvl4pPr marL="1828800" lvl="3" indent="-228600" algn="l">
              <a:lnSpc>
                <a:spcPct val="125000"/>
              </a:lnSpc>
              <a:spcBef>
                <a:spcPts val="500"/>
              </a:spcBef>
              <a:spcAft>
                <a:spcPts val="0"/>
              </a:spcAft>
              <a:buSzPts val="1800"/>
              <a:buNone/>
              <a:defRPr/>
            </a:lvl4pPr>
            <a:lvl5pPr marL="2286000" lvl="4" indent="-342900" algn="l">
              <a:lnSpc>
                <a:spcPct val="125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2" name="Google Shape;62;p23"/>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3"/>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24"/>
          <p:cNvSpPr txBox="1">
            <a:spLocks noGrp="1"/>
          </p:cNvSpPr>
          <p:nvPr>
            <p:ph type="title"/>
          </p:nvPr>
        </p:nvSpPr>
        <p:spPr>
          <a:xfrm>
            <a:off x="1079500" y="1079500"/>
            <a:ext cx="10026650" cy="4689475"/>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8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25"/>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a:off x="1071607" y="1011238"/>
            <a:ext cx="3906000" cy="12924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body" idx="1"/>
          </p:nvPr>
        </p:nvSpPr>
        <p:spPr>
          <a:xfrm>
            <a:off x="5537200" y="955230"/>
            <a:ext cx="5583193" cy="481374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4800"/>
              <a:buFont typeface="Avenir"/>
              <a:buNone/>
              <a:defRPr sz="4800"/>
            </a:lvl1pPr>
            <a:lvl2pPr marL="914400" lvl="1" indent="-228600" algn="l">
              <a:lnSpc>
                <a:spcPct val="100000"/>
              </a:lnSpc>
              <a:spcBef>
                <a:spcPts val="500"/>
              </a:spcBef>
              <a:spcAft>
                <a:spcPts val="0"/>
              </a:spcAft>
              <a:buSzPts val="4800"/>
              <a:buFont typeface="Avenir"/>
              <a:buNone/>
              <a:defRPr sz="4800"/>
            </a:lvl2pPr>
            <a:lvl3pPr marL="1371600" lvl="2" indent="-228600" algn="l">
              <a:lnSpc>
                <a:spcPct val="125000"/>
              </a:lnSpc>
              <a:spcBef>
                <a:spcPts val="500"/>
              </a:spcBef>
              <a:spcAft>
                <a:spcPts val="0"/>
              </a:spcAft>
              <a:buSzPts val="2000"/>
              <a:buNone/>
              <a:defRPr sz="2000"/>
            </a:lvl3pPr>
            <a:lvl4pPr marL="1828800" lvl="3" indent="-228600" algn="l">
              <a:lnSpc>
                <a:spcPct val="125000"/>
              </a:lnSpc>
              <a:spcBef>
                <a:spcPts val="500"/>
              </a:spcBef>
              <a:spcAft>
                <a:spcPts val="0"/>
              </a:spcAft>
              <a:buSzPts val="2000"/>
              <a:buFont typeface="Avenir"/>
              <a:buNone/>
              <a:defRPr sz="2000"/>
            </a:lvl4pPr>
            <a:lvl5pPr marL="2286000" lvl="4" indent="-355600" algn="l">
              <a:lnSpc>
                <a:spcPct val="125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77" name="Google Shape;77;p26"/>
          <p:cNvSpPr txBox="1">
            <a:spLocks noGrp="1"/>
          </p:cNvSpPr>
          <p:nvPr>
            <p:ph type="body" idx="2"/>
          </p:nvPr>
        </p:nvSpPr>
        <p:spPr>
          <a:xfrm>
            <a:off x="1079499" y="2664000"/>
            <a:ext cx="3905999" cy="3106800"/>
          </a:xfrm>
          <a:prstGeom prst="rect">
            <a:avLst/>
          </a:prstGeom>
          <a:noFill/>
          <a:ln>
            <a:noFill/>
          </a:ln>
        </p:spPr>
        <p:txBody>
          <a:bodyPr spcFirstLastPara="1" wrap="square" lIns="0" tIns="0" rIns="0" bIns="0" anchor="t" anchorCtr="0">
            <a:normAutofit/>
          </a:bodyPr>
          <a:lstStyle>
            <a:lvl1pPr marL="457200" lvl="0" indent="-228600" algn="l">
              <a:lnSpc>
                <a:spcPct val="125000"/>
              </a:lnSpc>
              <a:spcBef>
                <a:spcPts val="1000"/>
              </a:spcBef>
              <a:spcAft>
                <a:spcPts val="0"/>
              </a:spcAft>
              <a:buSzPts val="2000"/>
              <a:buNone/>
              <a:defRPr sz="2000"/>
            </a:lvl1pPr>
            <a:lvl2pPr marL="914400" lvl="1" indent="-228600" algn="l">
              <a:lnSpc>
                <a:spcPct val="125000"/>
              </a:lnSpc>
              <a:spcBef>
                <a:spcPts val="500"/>
              </a:spcBef>
              <a:spcAft>
                <a:spcPts val="0"/>
              </a:spcAft>
              <a:buSzPts val="1400"/>
              <a:buFont typeface="Avenir"/>
              <a:buNone/>
              <a:defRPr sz="1400"/>
            </a:lvl2pPr>
            <a:lvl3pPr marL="1371600" lvl="2" indent="-228600" algn="l">
              <a:lnSpc>
                <a:spcPct val="125000"/>
              </a:lnSpc>
              <a:spcBef>
                <a:spcPts val="500"/>
              </a:spcBef>
              <a:spcAft>
                <a:spcPts val="0"/>
              </a:spcAft>
              <a:buSzPts val="1200"/>
              <a:buNone/>
              <a:defRPr sz="1200"/>
            </a:lvl3pPr>
            <a:lvl4pPr marL="1828800" lvl="3" indent="-228600" algn="l">
              <a:lnSpc>
                <a:spcPct val="125000"/>
              </a:lnSpc>
              <a:spcBef>
                <a:spcPts val="500"/>
              </a:spcBef>
              <a:spcAft>
                <a:spcPts val="0"/>
              </a:spcAft>
              <a:buSzPts val="1000"/>
              <a:buFont typeface="Avenir"/>
              <a:buNone/>
              <a:defRPr sz="1000"/>
            </a:lvl4pPr>
            <a:lvl5pPr marL="2286000" lvl="4" indent="-228600" algn="l">
              <a:lnSpc>
                <a:spcPct val="125000"/>
              </a:lnSpc>
              <a:spcBef>
                <a:spcPts val="500"/>
              </a:spcBef>
              <a:spcAft>
                <a:spcPts val="0"/>
              </a:spcAft>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8" name="Google Shape;78;p26"/>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6"/>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27"/>
          <p:cNvSpPr txBox="1">
            <a:spLocks noGrp="1"/>
          </p:cNvSpPr>
          <p:nvPr>
            <p:ph type="title"/>
          </p:nvPr>
        </p:nvSpPr>
        <p:spPr>
          <a:xfrm>
            <a:off x="1079501" y="1011238"/>
            <a:ext cx="3905250" cy="1292662"/>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a:spLocks noGrp="1"/>
          </p:cNvSpPr>
          <p:nvPr>
            <p:ph type="pic" idx="2"/>
          </p:nvPr>
        </p:nvSpPr>
        <p:spPr>
          <a:xfrm>
            <a:off x="5537200" y="531813"/>
            <a:ext cx="6113812" cy="5784849"/>
          </a:xfrm>
          <a:prstGeom prst="rect">
            <a:avLst/>
          </a:prstGeom>
          <a:noFill/>
          <a:ln>
            <a:noFill/>
          </a:ln>
        </p:spPr>
        <p:txBody>
          <a:bodyPr spcFirstLastPara="1" wrap="square" lIns="0" tIns="0" rIns="0" bIns="0" anchor="t" anchorCtr="0">
            <a:normAutofit/>
          </a:bodyPr>
          <a:lstStyle>
            <a:lvl1pPr marR="0" lvl="0" algn="l" rtl="0">
              <a:lnSpc>
                <a:spcPct val="125000"/>
              </a:lnSpc>
              <a:spcBef>
                <a:spcPts val="1000"/>
              </a:spcBef>
              <a:spcAft>
                <a:spcPts val="0"/>
              </a:spcAft>
              <a:buClr>
                <a:srgbClr val="B7BEE4"/>
              </a:buClr>
              <a:buSzPts val="3200"/>
              <a:buFont typeface="Noto Sans Symbols"/>
              <a:buNone/>
              <a:defRPr sz="3200" b="0" i="0" u="none" strike="noStrike" cap="none">
                <a:solidFill>
                  <a:schemeClr val="lt1"/>
                </a:solidFill>
                <a:latin typeface="Avenir"/>
                <a:ea typeface="Avenir"/>
                <a:cs typeface="Avenir"/>
                <a:sym typeface="Avenir"/>
              </a:defRPr>
            </a:lvl1pPr>
            <a:lvl2pPr marR="0" lvl="1" algn="l" rtl="0">
              <a:lnSpc>
                <a:spcPct val="125000"/>
              </a:lnSpc>
              <a:spcBef>
                <a:spcPts val="500"/>
              </a:spcBef>
              <a:spcAft>
                <a:spcPts val="0"/>
              </a:spcAft>
              <a:buClr>
                <a:srgbClr val="B7BEE4"/>
              </a:buClr>
              <a:buSzPts val="2800"/>
              <a:buFont typeface="Avenir"/>
              <a:buNone/>
              <a:defRPr sz="2800" b="0" i="1" u="none" strike="noStrike" cap="none">
                <a:solidFill>
                  <a:schemeClr val="lt1"/>
                </a:solidFill>
                <a:latin typeface="Avenir"/>
                <a:ea typeface="Avenir"/>
                <a:cs typeface="Avenir"/>
                <a:sym typeface="Avenir"/>
              </a:defRPr>
            </a:lvl2pPr>
            <a:lvl3pPr marR="0" lvl="2" algn="l" rtl="0">
              <a:lnSpc>
                <a:spcPct val="125000"/>
              </a:lnSpc>
              <a:spcBef>
                <a:spcPts val="500"/>
              </a:spcBef>
              <a:spcAft>
                <a:spcPts val="0"/>
              </a:spcAft>
              <a:buClr>
                <a:srgbClr val="B7BEE4"/>
              </a:buClr>
              <a:buSzPts val="2400"/>
              <a:buFont typeface="Noto Sans Symbols"/>
              <a:buNone/>
              <a:defRPr sz="2400" b="0" i="0" u="none" strike="noStrike" cap="none">
                <a:solidFill>
                  <a:schemeClr val="lt1"/>
                </a:solidFill>
                <a:latin typeface="Avenir"/>
                <a:ea typeface="Avenir"/>
                <a:cs typeface="Avenir"/>
                <a:sym typeface="Avenir"/>
              </a:defRPr>
            </a:lvl3pPr>
            <a:lvl4pPr marR="0" lvl="3" algn="l" rtl="0">
              <a:lnSpc>
                <a:spcPct val="125000"/>
              </a:lnSpc>
              <a:spcBef>
                <a:spcPts val="500"/>
              </a:spcBef>
              <a:spcAft>
                <a:spcPts val="0"/>
              </a:spcAft>
              <a:buClr>
                <a:srgbClr val="B7BEE4"/>
              </a:buClr>
              <a:buSzPts val="2000"/>
              <a:buFont typeface="Avenir"/>
              <a:buNone/>
              <a:defRPr sz="2000" b="0" i="1" u="none" strike="noStrike" cap="none">
                <a:solidFill>
                  <a:schemeClr val="lt1"/>
                </a:solidFill>
                <a:latin typeface="Avenir"/>
                <a:ea typeface="Avenir"/>
                <a:cs typeface="Avenir"/>
                <a:sym typeface="Avenir"/>
              </a:defRPr>
            </a:lvl4pPr>
            <a:lvl5pPr marR="0" lvl="4" algn="l" rtl="0">
              <a:lnSpc>
                <a:spcPct val="125000"/>
              </a:lnSpc>
              <a:spcBef>
                <a:spcPts val="500"/>
              </a:spcBef>
              <a:spcAft>
                <a:spcPts val="0"/>
              </a:spcAft>
              <a:buClr>
                <a:srgbClr val="B7BEE4"/>
              </a:buClr>
              <a:buSzPts val="2000"/>
              <a:buFont typeface="Noto Sans Symbols"/>
              <a:buNone/>
              <a:defRPr sz="2000" b="0" i="0" u="none" strike="noStrike" cap="none">
                <a:solidFill>
                  <a:schemeClr val="lt1"/>
                </a:solidFill>
                <a:latin typeface="Avenir"/>
                <a:ea typeface="Avenir"/>
                <a:cs typeface="Avenir"/>
                <a:sym typeface="Avenir"/>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Avenir"/>
                <a:ea typeface="Avenir"/>
                <a:cs typeface="Avenir"/>
                <a:sym typeface="Avenir"/>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Avenir"/>
                <a:ea typeface="Avenir"/>
                <a:cs typeface="Avenir"/>
                <a:sym typeface="Avenir"/>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Avenir"/>
                <a:ea typeface="Avenir"/>
                <a:cs typeface="Avenir"/>
                <a:sym typeface="Avenir"/>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Avenir"/>
                <a:ea typeface="Avenir"/>
                <a:cs typeface="Avenir"/>
                <a:sym typeface="Avenir"/>
              </a:defRPr>
            </a:lvl9pPr>
          </a:lstStyle>
          <a:p>
            <a:endParaRPr/>
          </a:p>
        </p:txBody>
      </p:sp>
      <p:sp>
        <p:nvSpPr>
          <p:cNvPr id="84" name="Google Shape;84;p27"/>
          <p:cNvSpPr txBox="1">
            <a:spLocks noGrp="1"/>
          </p:cNvSpPr>
          <p:nvPr>
            <p:ph type="body" idx="1"/>
          </p:nvPr>
        </p:nvSpPr>
        <p:spPr>
          <a:xfrm>
            <a:off x="1079500" y="2663825"/>
            <a:ext cx="3905250" cy="3105150"/>
          </a:xfrm>
          <a:prstGeom prst="rect">
            <a:avLst/>
          </a:prstGeom>
          <a:noFill/>
          <a:ln>
            <a:noFill/>
          </a:ln>
        </p:spPr>
        <p:txBody>
          <a:bodyPr spcFirstLastPara="1" wrap="square" lIns="0" tIns="0" rIns="0" bIns="0" anchor="t" anchorCtr="0">
            <a:normAutofit/>
          </a:bodyPr>
          <a:lstStyle>
            <a:lvl1pPr marL="457200" lvl="0" indent="-228600" algn="l">
              <a:lnSpc>
                <a:spcPct val="125000"/>
              </a:lnSpc>
              <a:spcBef>
                <a:spcPts val="1000"/>
              </a:spcBef>
              <a:spcAft>
                <a:spcPts val="0"/>
              </a:spcAft>
              <a:buSzPts val="2000"/>
              <a:buNone/>
              <a:defRPr sz="2000"/>
            </a:lvl1pPr>
            <a:lvl2pPr marL="914400" lvl="1" indent="-228600" algn="l">
              <a:lnSpc>
                <a:spcPct val="125000"/>
              </a:lnSpc>
              <a:spcBef>
                <a:spcPts val="500"/>
              </a:spcBef>
              <a:spcAft>
                <a:spcPts val="0"/>
              </a:spcAft>
              <a:buSzPts val="1400"/>
              <a:buFont typeface="Avenir"/>
              <a:buNone/>
              <a:defRPr sz="1400"/>
            </a:lvl2pPr>
            <a:lvl3pPr marL="1371600" lvl="2" indent="-228600" algn="l">
              <a:lnSpc>
                <a:spcPct val="125000"/>
              </a:lnSpc>
              <a:spcBef>
                <a:spcPts val="500"/>
              </a:spcBef>
              <a:spcAft>
                <a:spcPts val="0"/>
              </a:spcAft>
              <a:buSzPts val="1200"/>
              <a:buNone/>
              <a:defRPr sz="1200"/>
            </a:lvl3pPr>
            <a:lvl4pPr marL="1828800" lvl="3" indent="-228600" algn="l">
              <a:lnSpc>
                <a:spcPct val="125000"/>
              </a:lnSpc>
              <a:spcBef>
                <a:spcPts val="500"/>
              </a:spcBef>
              <a:spcAft>
                <a:spcPts val="0"/>
              </a:spcAft>
              <a:buSzPts val="1000"/>
              <a:buFont typeface="Avenir"/>
              <a:buNone/>
              <a:defRPr sz="1000"/>
            </a:lvl4pPr>
            <a:lvl5pPr marL="2286000" lvl="4" indent="-228600" algn="l">
              <a:lnSpc>
                <a:spcPct val="125000"/>
              </a:lnSpc>
              <a:spcBef>
                <a:spcPts val="500"/>
              </a:spcBef>
              <a:spcAft>
                <a:spcPts val="0"/>
              </a:spcAft>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5" name="Google Shape;85;p27"/>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7"/>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7"/>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lt1"/>
              </a:buClr>
              <a:buSzPts val="2800"/>
              <a:buFont typeface="Rockwell"/>
              <a:buNone/>
              <a:defRPr sz="2800" b="0" i="0" u="none" strike="noStrike" cap="none">
                <a:solidFill>
                  <a:schemeClr val="lt1"/>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1079500" y="1790700"/>
            <a:ext cx="10026650" cy="3978275"/>
          </a:xfrm>
          <a:prstGeom prst="rect">
            <a:avLst/>
          </a:prstGeom>
          <a:noFill/>
          <a:ln>
            <a:noFill/>
          </a:ln>
        </p:spPr>
        <p:txBody>
          <a:bodyPr spcFirstLastPara="1" wrap="square" lIns="0" tIns="0" rIns="0" bIns="0" anchor="t" anchorCtr="0">
            <a:normAutofit/>
          </a:bodyPr>
          <a:lstStyle>
            <a:lvl1pPr marL="457200" marR="0" lvl="0" indent="-355600" algn="l" rtl="0">
              <a:lnSpc>
                <a:spcPct val="125000"/>
              </a:lnSpc>
              <a:spcBef>
                <a:spcPts val="1000"/>
              </a:spcBef>
              <a:spcAft>
                <a:spcPts val="0"/>
              </a:spcAft>
              <a:buClr>
                <a:srgbClr val="B7BEE4"/>
              </a:buClr>
              <a:buSzPts val="2000"/>
              <a:buFont typeface="Noto Sans Symbols"/>
              <a:buChar char="·"/>
              <a:defRPr sz="2000" b="0" i="0" u="none" strike="noStrike" cap="none">
                <a:solidFill>
                  <a:schemeClr val="lt1"/>
                </a:solidFill>
                <a:latin typeface="Avenir"/>
                <a:ea typeface="Avenir"/>
                <a:cs typeface="Avenir"/>
                <a:sym typeface="Avenir"/>
              </a:defRPr>
            </a:lvl1pPr>
            <a:lvl2pPr marL="914400" marR="0" lvl="1" indent="-228600" algn="l" rtl="0">
              <a:lnSpc>
                <a:spcPct val="125000"/>
              </a:lnSpc>
              <a:spcBef>
                <a:spcPts val="500"/>
              </a:spcBef>
              <a:spcAft>
                <a:spcPts val="0"/>
              </a:spcAft>
              <a:buClr>
                <a:srgbClr val="B7BEE4"/>
              </a:buClr>
              <a:buSzPts val="2000"/>
              <a:buFont typeface="Avenir"/>
              <a:buNone/>
              <a:defRPr sz="2000" b="0" i="1" u="none" strike="noStrike" cap="none">
                <a:solidFill>
                  <a:schemeClr val="lt1"/>
                </a:solidFill>
                <a:latin typeface="Avenir"/>
                <a:ea typeface="Avenir"/>
                <a:cs typeface="Avenir"/>
                <a:sym typeface="Avenir"/>
              </a:defRPr>
            </a:lvl2pPr>
            <a:lvl3pPr marL="1371600" marR="0" lvl="2" indent="-355600" algn="l" rtl="0">
              <a:lnSpc>
                <a:spcPct val="125000"/>
              </a:lnSpc>
              <a:spcBef>
                <a:spcPts val="500"/>
              </a:spcBef>
              <a:spcAft>
                <a:spcPts val="0"/>
              </a:spcAft>
              <a:buClr>
                <a:srgbClr val="B7BEE4"/>
              </a:buClr>
              <a:buSzPts val="2000"/>
              <a:buFont typeface="Noto Sans Symbols"/>
              <a:buChar char="·"/>
              <a:defRPr sz="2000" b="0" i="0" u="none" strike="noStrike" cap="none">
                <a:solidFill>
                  <a:schemeClr val="lt1"/>
                </a:solidFill>
                <a:latin typeface="Avenir"/>
                <a:ea typeface="Avenir"/>
                <a:cs typeface="Avenir"/>
                <a:sym typeface="Avenir"/>
              </a:defRPr>
            </a:lvl3pPr>
            <a:lvl4pPr marL="1828800" marR="0" lvl="3" indent="-228600" algn="l" rtl="0">
              <a:lnSpc>
                <a:spcPct val="125000"/>
              </a:lnSpc>
              <a:spcBef>
                <a:spcPts val="500"/>
              </a:spcBef>
              <a:spcAft>
                <a:spcPts val="0"/>
              </a:spcAft>
              <a:buClr>
                <a:srgbClr val="B7BEE4"/>
              </a:buClr>
              <a:buSzPts val="2000"/>
              <a:buFont typeface="Avenir"/>
              <a:buNone/>
              <a:defRPr sz="2000" b="0" i="1" u="none" strike="noStrike" cap="none">
                <a:solidFill>
                  <a:schemeClr val="lt1"/>
                </a:solidFill>
                <a:latin typeface="Avenir"/>
                <a:ea typeface="Avenir"/>
                <a:cs typeface="Avenir"/>
                <a:sym typeface="Avenir"/>
              </a:defRPr>
            </a:lvl4pPr>
            <a:lvl5pPr marL="2286000" marR="0" lvl="4" indent="-355600" algn="l" rtl="0">
              <a:lnSpc>
                <a:spcPct val="125000"/>
              </a:lnSpc>
              <a:spcBef>
                <a:spcPts val="500"/>
              </a:spcBef>
              <a:spcAft>
                <a:spcPts val="0"/>
              </a:spcAft>
              <a:buClr>
                <a:srgbClr val="B7BEE4"/>
              </a:buClr>
              <a:buSzPts val="2000"/>
              <a:buFont typeface="Noto Sans Symbols"/>
              <a:buChar char="·"/>
              <a:defRPr sz="2000" b="0" i="0" u="none" strike="noStrike" cap="none">
                <a:solidFill>
                  <a:schemeClr val="lt1"/>
                </a:solidFill>
                <a:latin typeface="Avenir"/>
                <a:ea typeface="Avenir"/>
                <a:cs typeface="Avenir"/>
                <a:sym typeface="Avenir"/>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8" name="Google Shape;8;p18"/>
          <p:cNvSpPr txBox="1">
            <a:spLocks noGrp="1"/>
          </p:cNvSpPr>
          <p:nvPr>
            <p:ph type="dt" idx="10"/>
          </p:nvPr>
        </p:nvSpPr>
        <p:spPr>
          <a:xfrm>
            <a:off x="541338" y="6401999"/>
            <a:ext cx="2206625" cy="369332"/>
          </a:xfrm>
          <a:prstGeom prst="rect">
            <a:avLst/>
          </a:prstGeom>
          <a:noFill/>
          <a:ln>
            <a:noFill/>
          </a:ln>
        </p:spPr>
        <p:txBody>
          <a:bodyPr spcFirstLastPara="1" wrap="square" lIns="0" tIns="0" rIns="0" bIns="0" anchor="ctr" anchorCtr="0">
            <a:norm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9pPr>
          </a:lstStyle>
          <a:p>
            <a:endParaRPr/>
          </a:p>
        </p:txBody>
      </p:sp>
      <p:sp>
        <p:nvSpPr>
          <p:cNvPr id="9" name="Google Shape;9;p18"/>
          <p:cNvSpPr txBox="1">
            <a:spLocks noGrp="1"/>
          </p:cNvSpPr>
          <p:nvPr>
            <p:ph type="ftr" idx="11"/>
          </p:nvPr>
        </p:nvSpPr>
        <p:spPr>
          <a:xfrm>
            <a:off x="3308350" y="6401999"/>
            <a:ext cx="5575300" cy="369332"/>
          </a:xfrm>
          <a:prstGeom prst="rect">
            <a:avLst/>
          </a:prstGeom>
          <a:noFill/>
          <a:ln>
            <a:noFill/>
          </a:ln>
        </p:spPr>
        <p:txBody>
          <a:bodyPr spcFirstLastPara="1" wrap="square" lIns="0" tIns="0" rIns="0" bIns="0" anchor="ctr" anchorCtr="0">
            <a:norm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venir"/>
                <a:ea typeface="Avenir"/>
                <a:cs typeface="Avenir"/>
                <a:sym typeface="Avenir"/>
              </a:defRPr>
            </a:lvl9pPr>
          </a:lstStyle>
          <a:p>
            <a:endParaRPr/>
          </a:p>
        </p:txBody>
      </p:sp>
      <p:sp>
        <p:nvSpPr>
          <p:cNvPr id="10" name="Google Shape;10;p18"/>
          <p:cNvSpPr txBox="1">
            <a:spLocks noGrp="1"/>
          </p:cNvSpPr>
          <p:nvPr>
            <p:ph type="sldNum" idx="12"/>
          </p:nvPr>
        </p:nvSpPr>
        <p:spPr>
          <a:xfrm>
            <a:off x="9442800" y="6401999"/>
            <a:ext cx="2208212" cy="369332"/>
          </a:xfrm>
          <a:prstGeom prst="rect">
            <a:avLst/>
          </a:prstGeom>
          <a:noFill/>
          <a:ln>
            <a:noFill/>
          </a:ln>
        </p:spPr>
        <p:txBody>
          <a:bodyPr spcFirstLastPara="1" wrap="square" lIns="0" tIns="0" rIns="0" bIns="0"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3"/>
        <p:cNvGrpSpPr/>
        <p:nvPr/>
      </p:nvGrpSpPr>
      <p:grpSpPr>
        <a:xfrm>
          <a:off x="0" y="0"/>
          <a:ext cx="0" cy="0"/>
          <a:chOff x="0" y="0"/>
          <a:chExt cx="0" cy="0"/>
        </a:xfrm>
      </p:grpSpPr>
      <p:sp>
        <p:nvSpPr>
          <p:cNvPr id="104" name="Google Shape;104;p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105" name="Google Shape;105;p1"/>
          <p:cNvPicPr preferRelativeResize="0"/>
          <p:nvPr/>
        </p:nvPicPr>
        <p:blipFill rotWithShape="1">
          <a:blip r:embed="rId3">
            <a:alphaModFix/>
          </a:blip>
          <a:srcRect t="19212" b="5789"/>
          <a:stretch/>
        </p:blipFill>
        <p:spPr>
          <a:xfrm>
            <a:off x="20" y="10"/>
            <a:ext cx="12191980" cy="685799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sp>
        <p:nvSpPr>
          <p:cNvPr id="106" name="Google Shape;106;p1"/>
          <p:cNvSpPr/>
          <p:nvPr/>
        </p:nvSpPr>
        <p:spPr>
          <a:xfrm>
            <a:off x="1648637" y="1"/>
            <a:ext cx="8894726" cy="6858000"/>
          </a:xfrm>
          <a:prstGeom prst="rect">
            <a:avLst/>
          </a:prstGeom>
          <a:gradFill>
            <a:gsLst>
              <a:gs pos="0">
                <a:srgbClr val="000000">
                  <a:alpha val="34509"/>
                </a:srgbClr>
              </a:gs>
              <a:gs pos="51000">
                <a:srgbClr val="000000">
                  <a:alpha val="20000"/>
                </a:srgbClr>
              </a:gs>
              <a:gs pos="80000">
                <a:srgbClr val="000000">
                  <a:alpha val="0"/>
                </a:srgbClr>
              </a:gs>
              <a:gs pos="100000">
                <a:srgbClr val="000000">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venir"/>
              <a:ea typeface="Avenir"/>
              <a:cs typeface="Avenir"/>
              <a:sym typeface="Avenir"/>
            </a:endParaRPr>
          </a:p>
        </p:txBody>
      </p:sp>
      <p:sp>
        <p:nvSpPr>
          <p:cNvPr id="107" name="Google Shape;107;p1"/>
          <p:cNvSpPr txBox="1">
            <a:spLocks noGrp="1"/>
          </p:cNvSpPr>
          <p:nvPr>
            <p:ph type="ctrTitle"/>
          </p:nvPr>
        </p:nvSpPr>
        <p:spPr>
          <a:xfrm>
            <a:off x="2197100" y="1079500"/>
            <a:ext cx="7797799" cy="2138400"/>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rgbClr val="FFFFFF"/>
              </a:buClr>
              <a:buSzPts val="2800"/>
              <a:buFont typeface="Rockwell"/>
              <a:buNone/>
            </a:pPr>
            <a:r>
              <a:rPr lang="en-US">
                <a:solidFill>
                  <a:srgbClr val="FFFFFF"/>
                </a:solidFill>
              </a:rPr>
              <a:t>BRAIN STEAKS</a:t>
            </a:r>
            <a:endParaRPr>
              <a:solidFill>
                <a:srgbClr val="FFFFFF"/>
              </a:solidFill>
            </a:endParaRPr>
          </a:p>
        </p:txBody>
      </p:sp>
      <p:sp>
        <p:nvSpPr>
          <p:cNvPr id="108" name="Google Shape;108;p1"/>
          <p:cNvSpPr txBox="1">
            <a:spLocks noGrp="1"/>
          </p:cNvSpPr>
          <p:nvPr>
            <p:ph type="subTitle" idx="1"/>
          </p:nvPr>
        </p:nvSpPr>
        <p:spPr>
          <a:xfrm>
            <a:off x="3308350" y="4113213"/>
            <a:ext cx="5575300" cy="1655762"/>
          </a:xfrm>
          <a:prstGeom prst="rect">
            <a:avLst/>
          </a:prstGeom>
          <a:noFill/>
          <a:ln>
            <a:noFill/>
          </a:ln>
        </p:spPr>
        <p:txBody>
          <a:bodyPr spcFirstLastPara="1" wrap="square" lIns="0" tIns="0" rIns="0" bIns="0" anchor="t" anchorCtr="0">
            <a:normAutofit/>
          </a:bodyPr>
          <a:lstStyle/>
          <a:p>
            <a:pPr marL="0" lvl="0" indent="0" algn="ctr" rtl="0">
              <a:lnSpc>
                <a:spcPct val="125000"/>
              </a:lnSpc>
              <a:spcBef>
                <a:spcPts val="0"/>
              </a:spcBef>
              <a:spcAft>
                <a:spcPts val="0"/>
              </a:spcAft>
              <a:buSzPts val="2400"/>
              <a:buNone/>
            </a:pPr>
            <a:r>
              <a:rPr lang="en-US">
                <a:solidFill>
                  <a:srgbClr val="FFFFFF"/>
                </a:solidFill>
              </a:rPr>
              <a:t>By:-</a:t>
            </a:r>
            <a:endParaRPr/>
          </a:p>
          <a:p>
            <a:pPr marL="0" lvl="0" indent="0" algn="ctr" rtl="0">
              <a:lnSpc>
                <a:spcPct val="125000"/>
              </a:lnSpc>
              <a:spcBef>
                <a:spcPts val="1000"/>
              </a:spcBef>
              <a:spcAft>
                <a:spcPts val="0"/>
              </a:spcAft>
              <a:buSzPts val="2400"/>
              <a:buNone/>
            </a:pPr>
            <a:r>
              <a:rPr lang="en-US">
                <a:solidFill>
                  <a:srgbClr val="FFFFFF"/>
                </a:solidFill>
              </a:rPr>
              <a:t>Bingo Amigos</a:t>
            </a:r>
            <a:endParaRPr>
              <a:solidFill>
                <a:srgbClr val="FFFFFF"/>
              </a:solidFill>
            </a:endParaRPr>
          </a:p>
        </p:txBody>
      </p:sp>
      <p:cxnSp>
        <p:nvCxnSpPr>
          <p:cNvPr id="109" name="Google Shape;109;p1"/>
          <p:cNvCxnSpPr/>
          <p:nvPr/>
        </p:nvCxnSpPr>
        <p:spPr>
          <a:xfrm>
            <a:off x="5826000" y="3690871"/>
            <a:ext cx="540000" cy="0"/>
          </a:xfrm>
          <a:prstGeom prst="straightConnector1">
            <a:avLst/>
          </a:prstGeom>
          <a:noFill/>
          <a:ln w="12700" cap="flat" cmpd="sng">
            <a:solidFill>
              <a:srgbClr val="FFFFF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3"/>
        <p:cNvGrpSpPr/>
        <p:nvPr/>
      </p:nvGrpSpPr>
      <p:grpSpPr>
        <a:xfrm>
          <a:off x="0" y="0"/>
          <a:ext cx="0" cy="0"/>
          <a:chOff x="0" y="0"/>
          <a:chExt cx="0" cy="0"/>
        </a:xfrm>
      </p:grpSpPr>
      <p:sp>
        <p:nvSpPr>
          <p:cNvPr id="224" name="Google Shape;224;p10"/>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25" name="Google Shape;225;p10"/>
          <p:cNvSpPr txBox="1">
            <a:spLocks noGrp="1"/>
          </p:cNvSpPr>
          <p:nvPr>
            <p:ph type="title"/>
          </p:nvPr>
        </p:nvSpPr>
        <p:spPr>
          <a:xfrm>
            <a:off x="1080000" y="540000"/>
            <a:ext cx="3345950" cy="2303213"/>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lt1"/>
              </a:buClr>
              <a:buSzPts val="2800"/>
              <a:buFont typeface="Rockwell"/>
              <a:buNone/>
            </a:pPr>
            <a:r>
              <a:rPr lang="en-US"/>
              <a:t>SUDOKU HARD</a:t>
            </a:r>
            <a:endParaRPr/>
          </a:p>
        </p:txBody>
      </p:sp>
      <p:cxnSp>
        <p:nvCxnSpPr>
          <p:cNvPr id="226" name="Google Shape;226;p10"/>
          <p:cNvCxnSpPr/>
          <p:nvPr/>
        </p:nvCxnSpPr>
        <p:spPr>
          <a:xfrm rot="5400000">
            <a:off x="4714750" y="1691606"/>
            <a:ext cx="540000" cy="0"/>
          </a:xfrm>
          <a:prstGeom prst="straightConnector1">
            <a:avLst/>
          </a:prstGeom>
          <a:noFill/>
          <a:ln w="12700" cap="flat" cmpd="sng">
            <a:solidFill>
              <a:schemeClr val="lt1"/>
            </a:solidFill>
            <a:prstDash val="solid"/>
            <a:round/>
            <a:headEnd type="none" w="sm" len="sm"/>
            <a:tailEnd type="none" w="sm" len="sm"/>
          </a:ln>
        </p:spPr>
      </p:cxnSp>
      <p:sp>
        <p:nvSpPr>
          <p:cNvPr id="227" name="Google Shape;227;p10"/>
          <p:cNvSpPr/>
          <p:nvPr/>
        </p:nvSpPr>
        <p:spPr>
          <a:xfrm>
            <a:off x="0" y="3429000"/>
            <a:ext cx="12192000" cy="3429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pic>
        <p:nvPicPr>
          <p:cNvPr id="228" name="Google Shape;228;p10"/>
          <p:cNvPicPr preferRelativeResize="0"/>
          <p:nvPr/>
        </p:nvPicPr>
        <p:blipFill rotWithShape="1">
          <a:blip r:embed="rId3">
            <a:alphaModFix/>
          </a:blip>
          <a:srcRect/>
          <a:stretch/>
        </p:blipFill>
        <p:spPr>
          <a:xfrm>
            <a:off x="8419775" y="3790650"/>
            <a:ext cx="3345950" cy="2535450"/>
          </a:xfrm>
          <a:prstGeom prst="rect">
            <a:avLst/>
          </a:prstGeom>
          <a:noFill/>
          <a:ln>
            <a:noFill/>
          </a:ln>
        </p:spPr>
      </p:pic>
      <p:pic>
        <p:nvPicPr>
          <p:cNvPr id="229" name="Google Shape;229;p10" descr="Calendar&#10;&#10;Description automatically generated"/>
          <p:cNvPicPr preferRelativeResize="0"/>
          <p:nvPr/>
        </p:nvPicPr>
        <p:blipFill rotWithShape="1">
          <a:blip r:embed="rId4">
            <a:alphaModFix/>
          </a:blip>
          <a:srcRect/>
          <a:stretch/>
        </p:blipFill>
        <p:spPr>
          <a:xfrm>
            <a:off x="359275" y="3790650"/>
            <a:ext cx="3463525" cy="2629200"/>
          </a:xfrm>
          <a:prstGeom prst="rect">
            <a:avLst/>
          </a:prstGeom>
          <a:noFill/>
          <a:ln>
            <a:noFill/>
          </a:ln>
        </p:spPr>
      </p:pic>
      <p:pic>
        <p:nvPicPr>
          <p:cNvPr id="230" name="Google Shape;230;p10" descr="Text, table&#10;&#10;Description automatically generated"/>
          <p:cNvPicPr preferRelativeResize="0"/>
          <p:nvPr/>
        </p:nvPicPr>
        <p:blipFill rotWithShape="1">
          <a:blip r:embed="rId5">
            <a:alphaModFix/>
          </a:blip>
          <a:srcRect/>
          <a:stretch/>
        </p:blipFill>
        <p:spPr>
          <a:xfrm>
            <a:off x="4330750" y="3790650"/>
            <a:ext cx="3569850" cy="25354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34"/>
        <p:cNvGrpSpPr/>
        <p:nvPr/>
      </p:nvGrpSpPr>
      <p:grpSpPr>
        <a:xfrm>
          <a:off x="0" y="0"/>
          <a:ext cx="0" cy="0"/>
          <a:chOff x="0" y="0"/>
          <a:chExt cx="0" cy="0"/>
        </a:xfrm>
      </p:grpSpPr>
      <p:cxnSp>
        <p:nvCxnSpPr>
          <p:cNvPr id="235" name="Google Shape;235;p11"/>
          <p:cNvCxnSpPr/>
          <p:nvPr/>
        </p:nvCxnSpPr>
        <p:spPr>
          <a:xfrm>
            <a:off x="5826000" y="3690871"/>
            <a:ext cx="540000" cy="0"/>
          </a:xfrm>
          <a:prstGeom prst="straightConnector1">
            <a:avLst/>
          </a:prstGeom>
          <a:noFill/>
          <a:ln w="12700" cap="flat" cmpd="sng">
            <a:solidFill>
              <a:schemeClr val="lt1"/>
            </a:solidFill>
            <a:prstDash val="solid"/>
            <a:round/>
            <a:headEnd type="none" w="sm" len="sm"/>
            <a:tailEnd type="none" w="sm" len="sm"/>
          </a:ln>
        </p:spPr>
      </p:cxnSp>
      <p:grpSp>
        <p:nvGrpSpPr>
          <p:cNvPr id="236" name="Google Shape;236;p11"/>
          <p:cNvGrpSpPr/>
          <p:nvPr/>
        </p:nvGrpSpPr>
        <p:grpSpPr>
          <a:xfrm>
            <a:off x="9763121" y="4439426"/>
            <a:ext cx="1597977" cy="1549851"/>
            <a:chOff x="9623421" y="4394976"/>
            <a:chExt cx="1597977" cy="1549851"/>
          </a:xfrm>
        </p:grpSpPr>
        <p:sp>
          <p:nvSpPr>
            <p:cNvPr id="237" name="Google Shape;237;p11"/>
            <p:cNvSpPr/>
            <p:nvPr/>
          </p:nvSpPr>
          <p:spPr>
            <a:xfrm rot="2700000" flipH="1">
              <a:off x="10267789" y="4452443"/>
              <a:ext cx="571820" cy="1316717"/>
            </a:xfrm>
            <a:custGeom>
              <a:avLst/>
              <a:gdLst/>
              <a:ahLst/>
              <a:cxnLst/>
              <a:rect l="l" t="t" r="r" b="b"/>
              <a:pathLst>
                <a:path w="571820" h="1316717" extrusionOk="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nvGrpSpPr>
            <p:cNvPr id="238" name="Google Shape;238;p11"/>
            <p:cNvGrpSpPr/>
            <p:nvPr/>
          </p:nvGrpSpPr>
          <p:grpSpPr>
            <a:xfrm rot="2700000" flipH="1">
              <a:off x="10112437" y="4359902"/>
              <a:ext cx="571820" cy="1620000"/>
              <a:chOff x="8482785" y="4330454"/>
              <a:chExt cx="571820" cy="1620000"/>
            </a:xfrm>
          </p:grpSpPr>
          <p:sp>
            <p:nvSpPr>
              <p:cNvPr id="239" name="Google Shape;239;p11"/>
              <p:cNvSpPr/>
              <p:nvPr/>
            </p:nvSpPr>
            <p:spPr>
              <a:xfrm>
                <a:off x="8482785" y="4333632"/>
                <a:ext cx="571820" cy="1311956"/>
              </a:xfrm>
              <a:custGeom>
                <a:avLst/>
                <a:gdLst/>
                <a:ahLst/>
                <a:cxnLst/>
                <a:rect l="l" t="t" r="r" b="b"/>
                <a:pathLst>
                  <a:path w="571820" h="1311956" extrusionOk="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cxnSp>
            <p:nvCxnSpPr>
              <p:cNvPr id="240" name="Google Shape;240;p11"/>
              <p:cNvCxnSpPr/>
              <p:nvPr/>
            </p:nvCxnSpPr>
            <p:spPr>
              <a:xfrm>
                <a:off x="8768695" y="4330454"/>
                <a:ext cx="0" cy="1620000"/>
              </a:xfrm>
              <a:prstGeom prst="straightConnector1">
                <a:avLst/>
              </a:prstGeom>
              <a:noFill/>
              <a:ln w="12700" cap="flat" cmpd="sng">
                <a:solidFill>
                  <a:schemeClr val="lt1"/>
                </a:solidFill>
                <a:prstDash val="solid"/>
                <a:round/>
                <a:headEnd type="none" w="sm" len="sm"/>
                <a:tailEnd type="none" w="sm" len="sm"/>
              </a:ln>
            </p:spPr>
          </p:cxnSp>
        </p:grpSp>
      </p:grpSp>
      <p:sp>
        <p:nvSpPr>
          <p:cNvPr id="241" name="Google Shape;241;p1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42" name="Google Shape;242;p11"/>
          <p:cNvSpPr txBox="1">
            <a:spLocks noGrp="1"/>
          </p:cNvSpPr>
          <p:nvPr>
            <p:ph type="title"/>
          </p:nvPr>
        </p:nvSpPr>
        <p:spPr>
          <a:xfrm>
            <a:off x="1079510" y="531814"/>
            <a:ext cx="4457690" cy="172085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lt1"/>
              </a:buClr>
              <a:buSzPts val="2800"/>
              <a:buFont typeface="Rockwell"/>
              <a:buNone/>
            </a:pPr>
            <a:r>
              <a:rPr lang="en-US"/>
              <a:t>FINDING PAIR</a:t>
            </a:r>
            <a:br>
              <a:rPr lang="en-US"/>
            </a:br>
            <a:endParaRPr/>
          </a:p>
        </p:txBody>
      </p:sp>
      <p:cxnSp>
        <p:nvCxnSpPr>
          <p:cNvPr id="243" name="Google Shape;243;p11"/>
          <p:cNvCxnSpPr/>
          <p:nvPr/>
        </p:nvCxnSpPr>
        <p:spPr>
          <a:xfrm rot="5400000">
            <a:off x="5826000" y="1392239"/>
            <a:ext cx="540000" cy="0"/>
          </a:xfrm>
          <a:prstGeom prst="straightConnector1">
            <a:avLst/>
          </a:prstGeom>
          <a:noFill/>
          <a:ln w="12700" cap="flat" cmpd="sng">
            <a:solidFill>
              <a:schemeClr val="lt1"/>
            </a:solidFill>
            <a:prstDash val="solid"/>
            <a:round/>
            <a:headEnd type="none" w="sm" len="sm"/>
            <a:tailEnd type="none" w="sm" len="sm"/>
          </a:ln>
        </p:spPr>
      </p:cxnSp>
      <p:sp>
        <p:nvSpPr>
          <p:cNvPr id="244" name="Google Shape;244;p11"/>
          <p:cNvSpPr/>
          <p:nvPr/>
        </p:nvSpPr>
        <p:spPr>
          <a:xfrm>
            <a:off x="0" y="2843212"/>
            <a:ext cx="12192000" cy="401478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pic>
        <p:nvPicPr>
          <p:cNvPr id="245" name="Google Shape;245;p11"/>
          <p:cNvPicPr preferRelativeResize="0"/>
          <p:nvPr/>
        </p:nvPicPr>
        <p:blipFill rotWithShape="1">
          <a:blip r:embed="rId3">
            <a:alphaModFix/>
          </a:blip>
          <a:srcRect/>
          <a:stretch/>
        </p:blipFill>
        <p:spPr>
          <a:xfrm>
            <a:off x="203875" y="3690875"/>
            <a:ext cx="3771000" cy="2620275"/>
          </a:xfrm>
          <a:prstGeom prst="rect">
            <a:avLst/>
          </a:prstGeom>
          <a:noFill/>
          <a:ln>
            <a:noFill/>
          </a:ln>
        </p:spPr>
      </p:pic>
      <p:pic>
        <p:nvPicPr>
          <p:cNvPr id="246" name="Google Shape;246;p11"/>
          <p:cNvPicPr preferRelativeResize="0"/>
          <p:nvPr/>
        </p:nvPicPr>
        <p:blipFill rotWithShape="1">
          <a:blip r:embed="rId4">
            <a:alphaModFix/>
          </a:blip>
          <a:srcRect/>
          <a:stretch/>
        </p:blipFill>
        <p:spPr>
          <a:xfrm>
            <a:off x="8217125" y="3690875"/>
            <a:ext cx="3771000" cy="2620275"/>
          </a:xfrm>
          <a:prstGeom prst="rect">
            <a:avLst/>
          </a:prstGeom>
          <a:noFill/>
          <a:ln>
            <a:noFill/>
          </a:ln>
        </p:spPr>
      </p:pic>
      <p:pic>
        <p:nvPicPr>
          <p:cNvPr id="247" name="Google Shape;247;p11"/>
          <p:cNvPicPr preferRelativeResize="0"/>
          <p:nvPr/>
        </p:nvPicPr>
        <p:blipFill rotWithShape="1">
          <a:blip r:embed="rId5">
            <a:alphaModFix/>
          </a:blip>
          <a:srcRect/>
          <a:stretch/>
        </p:blipFill>
        <p:spPr>
          <a:xfrm>
            <a:off x="4210500" y="2843200"/>
            <a:ext cx="3771000" cy="26202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51"/>
        <p:cNvGrpSpPr/>
        <p:nvPr/>
      </p:nvGrpSpPr>
      <p:grpSpPr>
        <a:xfrm>
          <a:off x="0" y="0"/>
          <a:ext cx="0" cy="0"/>
          <a:chOff x="0" y="0"/>
          <a:chExt cx="0" cy="0"/>
        </a:xfrm>
      </p:grpSpPr>
      <p:cxnSp>
        <p:nvCxnSpPr>
          <p:cNvPr id="252" name="Google Shape;252;p12"/>
          <p:cNvCxnSpPr/>
          <p:nvPr/>
        </p:nvCxnSpPr>
        <p:spPr>
          <a:xfrm>
            <a:off x="5826000" y="3690871"/>
            <a:ext cx="540000" cy="0"/>
          </a:xfrm>
          <a:prstGeom prst="straightConnector1">
            <a:avLst/>
          </a:prstGeom>
          <a:noFill/>
          <a:ln w="12700" cap="flat" cmpd="sng">
            <a:solidFill>
              <a:schemeClr val="lt1"/>
            </a:solidFill>
            <a:prstDash val="solid"/>
            <a:round/>
            <a:headEnd type="none" w="sm" len="sm"/>
            <a:tailEnd type="none" w="sm" len="sm"/>
          </a:ln>
        </p:spPr>
      </p:cxnSp>
      <p:grpSp>
        <p:nvGrpSpPr>
          <p:cNvPr id="253" name="Google Shape;253;p12"/>
          <p:cNvGrpSpPr/>
          <p:nvPr/>
        </p:nvGrpSpPr>
        <p:grpSpPr>
          <a:xfrm>
            <a:off x="9763121" y="4439426"/>
            <a:ext cx="1597977" cy="1549851"/>
            <a:chOff x="9623421" y="4394976"/>
            <a:chExt cx="1597977" cy="1549851"/>
          </a:xfrm>
        </p:grpSpPr>
        <p:sp>
          <p:nvSpPr>
            <p:cNvPr id="254" name="Google Shape;254;p12"/>
            <p:cNvSpPr/>
            <p:nvPr/>
          </p:nvSpPr>
          <p:spPr>
            <a:xfrm rot="2700000" flipH="1">
              <a:off x="10267789" y="4452443"/>
              <a:ext cx="571820" cy="1316717"/>
            </a:xfrm>
            <a:custGeom>
              <a:avLst/>
              <a:gdLst/>
              <a:ahLst/>
              <a:cxnLst/>
              <a:rect l="l" t="t" r="r" b="b"/>
              <a:pathLst>
                <a:path w="571820" h="1316717" extrusionOk="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nvGrpSpPr>
            <p:cNvPr id="255" name="Google Shape;255;p12"/>
            <p:cNvGrpSpPr/>
            <p:nvPr/>
          </p:nvGrpSpPr>
          <p:grpSpPr>
            <a:xfrm rot="2700000" flipH="1">
              <a:off x="10112437" y="4359902"/>
              <a:ext cx="571820" cy="1620000"/>
              <a:chOff x="8482785" y="4330454"/>
              <a:chExt cx="571820" cy="1620000"/>
            </a:xfrm>
          </p:grpSpPr>
          <p:sp>
            <p:nvSpPr>
              <p:cNvPr id="256" name="Google Shape;256;p12"/>
              <p:cNvSpPr/>
              <p:nvPr/>
            </p:nvSpPr>
            <p:spPr>
              <a:xfrm>
                <a:off x="8482785" y="4333632"/>
                <a:ext cx="571820" cy="1311956"/>
              </a:xfrm>
              <a:custGeom>
                <a:avLst/>
                <a:gdLst/>
                <a:ahLst/>
                <a:cxnLst/>
                <a:rect l="l" t="t" r="r" b="b"/>
                <a:pathLst>
                  <a:path w="571820" h="1311956" extrusionOk="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cxnSp>
            <p:nvCxnSpPr>
              <p:cNvPr id="257" name="Google Shape;257;p12"/>
              <p:cNvCxnSpPr/>
              <p:nvPr/>
            </p:nvCxnSpPr>
            <p:spPr>
              <a:xfrm>
                <a:off x="8768695" y="4330454"/>
                <a:ext cx="0" cy="1620000"/>
              </a:xfrm>
              <a:prstGeom prst="straightConnector1">
                <a:avLst/>
              </a:prstGeom>
              <a:noFill/>
              <a:ln w="12700" cap="flat" cmpd="sng">
                <a:solidFill>
                  <a:schemeClr val="lt1"/>
                </a:solidFill>
                <a:prstDash val="solid"/>
                <a:round/>
                <a:headEnd type="none" w="sm" len="sm"/>
                <a:tailEnd type="none" w="sm" len="sm"/>
              </a:ln>
            </p:spPr>
          </p:cxnSp>
        </p:grpSp>
      </p:grpSp>
      <p:sp>
        <p:nvSpPr>
          <p:cNvPr id="258" name="Google Shape;258;p12"/>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59" name="Google Shape;259;p12"/>
          <p:cNvSpPr txBox="1">
            <a:spLocks noGrp="1"/>
          </p:cNvSpPr>
          <p:nvPr>
            <p:ph type="title"/>
          </p:nvPr>
        </p:nvSpPr>
        <p:spPr>
          <a:xfrm>
            <a:off x="1084235" y="531816"/>
            <a:ext cx="10023531" cy="906806"/>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ts val="2800"/>
              <a:buFont typeface="Rockwell"/>
              <a:buNone/>
            </a:pPr>
            <a:r>
              <a:rPr lang="en-US"/>
              <a:t>FIND PAIR EASY</a:t>
            </a:r>
            <a:endParaRPr/>
          </a:p>
        </p:txBody>
      </p:sp>
      <p:cxnSp>
        <p:nvCxnSpPr>
          <p:cNvPr id="260" name="Google Shape;260;p12"/>
          <p:cNvCxnSpPr/>
          <p:nvPr/>
        </p:nvCxnSpPr>
        <p:spPr>
          <a:xfrm>
            <a:off x="5826000" y="1911592"/>
            <a:ext cx="540000" cy="0"/>
          </a:xfrm>
          <a:prstGeom prst="straightConnector1">
            <a:avLst/>
          </a:prstGeom>
          <a:noFill/>
          <a:ln w="12700" cap="flat" cmpd="sng">
            <a:solidFill>
              <a:schemeClr val="lt1"/>
            </a:solidFill>
            <a:prstDash val="solid"/>
            <a:round/>
            <a:headEnd type="none" w="sm" len="sm"/>
            <a:tailEnd type="none" w="sm" len="sm"/>
          </a:ln>
        </p:spPr>
      </p:cxnSp>
      <p:pic>
        <p:nvPicPr>
          <p:cNvPr id="261" name="Google Shape;261;p12" descr="Graphical user interface, application&#10;&#10;Description automatically generated"/>
          <p:cNvPicPr preferRelativeResize="0"/>
          <p:nvPr/>
        </p:nvPicPr>
        <p:blipFill rotWithShape="1">
          <a:blip r:embed="rId3">
            <a:alphaModFix/>
          </a:blip>
          <a:srcRect/>
          <a:stretch/>
        </p:blipFill>
        <p:spPr>
          <a:xfrm>
            <a:off x="6317463" y="2736528"/>
            <a:ext cx="2476500" cy="1908701"/>
          </a:xfrm>
          <a:prstGeom prst="rect">
            <a:avLst/>
          </a:prstGeom>
          <a:noFill/>
          <a:ln>
            <a:noFill/>
          </a:ln>
        </p:spPr>
      </p:pic>
      <p:pic>
        <p:nvPicPr>
          <p:cNvPr id="262" name="Google Shape;262;p12" descr="A picture containing graphical user interface&#10;&#10;Description automatically generated"/>
          <p:cNvPicPr preferRelativeResize="0"/>
          <p:nvPr/>
        </p:nvPicPr>
        <p:blipFill rotWithShape="1">
          <a:blip r:embed="rId4">
            <a:alphaModFix/>
          </a:blip>
          <a:srcRect/>
          <a:stretch/>
        </p:blipFill>
        <p:spPr>
          <a:xfrm>
            <a:off x="300425" y="4326427"/>
            <a:ext cx="2614225" cy="1908701"/>
          </a:xfrm>
          <a:prstGeom prst="rect">
            <a:avLst/>
          </a:prstGeom>
          <a:noFill/>
          <a:ln>
            <a:noFill/>
          </a:ln>
        </p:spPr>
      </p:pic>
      <p:pic>
        <p:nvPicPr>
          <p:cNvPr id="263" name="Google Shape;263;p12" descr="Graphical user interface&#10;&#10;Description automatically generated"/>
          <p:cNvPicPr preferRelativeResize="0"/>
          <p:nvPr/>
        </p:nvPicPr>
        <p:blipFill rotWithShape="1">
          <a:blip r:embed="rId5">
            <a:alphaModFix/>
          </a:blip>
          <a:srcRect/>
          <a:stretch/>
        </p:blipFill>
        <p:spPr>
          <a:xfrm>
            <a:off x="3290888" y="2736520"/>
            <a:ext cx="2647950" cy="1908701"/>
          </a:xfrm>
          <a:prstGeom prst="rect">
            <a:avLst/>
          </a:prstGeom>
          <a:noFill/>
          <a:ln>
            <a:noFill/>
          </a:ln>
        </p:spPr>
      </p:pic>
      <p:pic>
        <p:nvPicPr>
          <p:cNvPr id="264" name="Google Shape;264;p12" descr="Graphical user interface&#10;&#10;Description automatically generated"/>
          <p:cNvPicPr preferRelativeResize="0"/>
          <p:nvPr/>
        </p:nvPicPr>
        <p:blipFill rotWithShape="1">
          <a:blip r:embed="rId6">
            <a:alphaModFix/>
          </a:blip>
          <a:srcRect/>
          <a:stretch/>
        </p:blipFill>
        <p:spPr>
          <a:xfrm>
            <a:off x="9172575" y="4298154"/>
            <a:ext cx="2867025" cy="1908701"/>
          </a:xfrm>
          <a:prstGeom prst="rect">
            <a:avLst/>
          </a:prstGeom>
          <a:noFill/>
          <a:ln>
            <a:noFill/>
          </a:ln>
        </p:spPr>
      </p:pic>
      <p:pic>
        <p:nvPicPr>
          <p:cNvPr id="265" name="Google Shape;265;p12" descr="Questions"/>
          <p:cNvPicPr preferRelativeResize="0"/>
          <p:nvPr/>
        </p:nvPicPr>
        <p:blipFill rotWithShape="1">
          <a:blip r:embed="rId7">
            <a:alphaModFix/>
          </a:blip>
          <a:srcRect/>
          <a:stretch/>
        </p:blipFill>
        <p:spPr>
          <a:xfrm>
            <a:off x="9560689" y="326549"/>
            <a:ext cx="1672582" cy="167258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69"/>
        <p:cNvGrpSpPr/>
        <p:nvPr/>
      </p:nvGrpSpPr>
      <p:grpSpPr>
        <a:xfrm>
          <a:off x="0" y="0"/>
          <a:ext cx="0" cy="0"/>
          <a:chOff x="0" y="0"/>
          <a:chExt cx="0" cy="0"/>
        </a:xfrm>
      </p:grpSpPr>
      <p:cxnSp>
        <p:nvCxnSpPr>
          <p:cNvPr id="270" name="Google Shape;270;p13"/>
          <p:cNvCxnSpPr/>
          <p:nvPr/>
        </p:nvCxnSpPr>
        <p:spPr>
          <a:xfrm>
            <a:off x="5826000" y="3690871"/>
            <a:ext cx="540000" cy="0"/>
          </a:xfrm>
          <a:prstGeom prst="straightConnector1">
            <a:avLst/>
          </a:prstGeom>
          <a:noFill/>
          <a:ln w="12700" cap="flat" cmpd="sng">
            <a:solidFill>
              <a:schemeClr val="lt1"/>
            </a:solidFill>
            <a:prstDash val="solid"/>
            <a:round/>
            <a:headEnd type="none" w="sm" len="sm"/>
            <a:tailEnd type="none" w="sm" len="sm"/>
          </a:ln>
        </p:spPr>
      </p:cxnSp>
      <p:grpSp>
        <p:nvGrpSpPr>
          <p:cNvPr id="271" name="Google Shape;271;p13"/>
          <p:cNvGrpSpPr/>
          <p:nvPr/>
        </p:nvGrpSpPr>
        <p:grpSpPr>
          <a:xfrm>
            <a:off x="9763121" y="4439426"/>
            <a:ext cx="1597977" cy="1549851"/>
            <a:chOff x="9623421" y="4394976"/>
            <a:chExt cx="1597977" cy="1549851"/>
          </a:xfrm>
        </p:grpSpPr>
        <p:sp>
          <p:nvSpPr>
            <p:cNvPr id="272" name="Google Shape;272;p13"/>
            <p:cNvSpPr/>
            <p:nvPr/>
          </p:nvSpPr>
          <p:spPr>
            <a:xfrm rot="2700000" flipH="1">
              <a:off x="10267789" y="4452443"/>
              <a:ext cx="571820" cy="1316717"/>
            </a:xfrm>
            <a:custGeom>
              <a:avLst/>
              <a:gdLst/>
              <a:ahLst/>
              <a:cxnLst/>
              <a:rect l="l" t="t" r="r" b="b"/>
              <a:pathLst>
                <a:path w="571820" h="1316717" extrusionOk="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nvGrpSpPr>
            <p:cNvPr id="273" name="Google Shape;273;p13"/>
            <p:cNvGrpSpPr/>
            <p:nvPr/>
          </p:nvGrpSpPr>
          <p:grpSpPr>
            <a:xfrm rot="2700000" flipH="1">
              <a:off x="10112437" y="4359902"/>
              <a:ext cx="571820" cy="1620000"/>
              <a:chOff x="8482785" y="4330454"/>
              <a:chExt cx="571820" cy="1620000"/>
            </a:xfrm>
          </p:grpSpPr>
          <p:sp>
            <p:nvSpPr>
              <p:cNvPr id="274" name="Google Shape;274;p13"/>
              <p:cNvSpPr/>
              <p:nvPr/>
            </p:nvSpPr>
            <p:spPr>
              <a:xfrm>
                <a:off x="8482785" y="4333632"/>
                <a:ext cx="571820" cy="1311956"/>
              </a:xfrm>
              <a:custGeom>
                <a:avLst/>
                <a:gdLst/>
                <a:ahLst/>
                <a:cxnLst/>
                <a:rect l="l" t="t" r="r" b="b"/>
                <a:pathLst>
                  <a:path w="571820" h="1311956" extrusionOk="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cxnSp>
            <p:nvCxnSpPr>
              <p:cNvPr id="275" name="Google Shape;275;p13"/>
              <p:cNvCxnSpPr/>
              <p:nvPr/>
            </p:nvCxnSpPr>
            <p:spPr>
              <a:xfrm>
                <a:off x="8768695" y="4330454"/>
                <a:ext cx="0" cy="1620000"/>
              </a:xfrm>
              <a:prstGeom prst="straightConnector1">
                <a:avLst/>
              </a:prstGeom>
              <a:noFill/>
              <a:ln w="12700" cap="flat" cmpd="sng">
                <a:solidFill>
                  <a:schemeClr val="lt1"/>
                </a:solidFill>
                <a:prstDash val="solid"/>
                <a:round/>
                <a:headEnd type="none" w="sm" len="sm"/>
                <a:tailEnd type="none" w="sm" len="sm"/>
              </a:ln>
            </p:spPr>
          </p:cxnSp>
        </p:grpSp>
      </p:grpSp>
      <p:sp>
        <p:nvSpPr>
          <p:cNvPr id="276" name="Google Shape;276;p1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77" name="Google Shape;277;p13"/>
          <p:cNvSpPr txBox="1">
            <a:spLocks noGrp="1"/>
          </p:cNvSpPr>
          <p:nvPr>
            <p:ph type="title"/>
          </p:nvPr>
        </p:nvSpPr>
        <p:spPr>
          <a:xfrm>
            <a:off x="1084235" y="1007734"/>
            <a:ext cx="10023531" cy="430887"/>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ts val="2800"/>
              <a:buFont typeface="Rockwell"/>
              <a:buNone/>
            </a:pPr>
            <a:r>
              <a:rPr lang="en-US"/>
              <a:t>FIND PAIR MEDIUM</a:t>
            </a:r>
            <a:endParaRPr/>
          </a:p>
        </p:txBody>
      </p:sp>
      <p:cxnSp>
        <p:nvCxnSpPr>
          <p:cNvPr id="278" name="Google Shape;278;p13"/>
          <p:cNvCxnSpPr/>
          <p:nvPr/>
        </p:nvCxnSpPr>
        <p:spPr>
          <a:xfrm>
            <a:off x="5826000" y="1911592"/>
            <a:ext cx="540000" cy="0"/>
          </a:xfrm>
          <a:prstGeom prst="straightConnector1">
            <a:avLst/>
          </a:prstGeom>
          <a:noFill/>
          <a:ln w="12700" cap="flat" cmpd="sng">
            <a:solidFill>
              <a:schemeClr val="lt1"/>
            </a:solidFill>
            <a:prstDash val="solid"/>
            <a:round/>
            <a:headEnd type="none" w="sm" len="sm"/>
            <a:tailEnd type="none" w="sm" len="sm"/>
          </a:ln>
        </p:spPr>
      </p:cxnSp>
      <p:pic>
        <p:nvPicPr>
          <p:cNvPr id="279" name="Google Shape;279;p13" descr="Questions"/>
          <p:cNvPicPr preferRelativeResize="0"/>
          <p:nvPr/>
        </p:nvPicPr>
        <p:blipFill rotWithShape="1">
          <a:blip r:embed="rId3">
            <a:alphaModFix/>
          </a:blip>
          <a:srcRect/>
          <a:stretch/>
        </p:blipFill>
        <p:spPr>
          <a:xfrm>
            <a:off x="9421628" y="136323"/>
            <a:ext cx="1962963" cy="1962963"/>
          </a:xfrm>
          <a:prstGeom prst="rect">
            <a:avLst/>
          </a:prstGeom>
          <a:noFill/>
          <a:ln>
            <a:noFill/>
          </a:ln>
        </p:spPr>
      </p:pic>
      <p:pic>
        <p:nvPicPr>
          <p:cNvPr id="280" name="Google Shape;280;p13"/>
          <p:cNvPicPr preferRelativeResize="0"/>
          <p:nvPr/>
        </p:nvPicPr>
        <p:blipFill rotWithShape="1">
          <a:blip r:embed="rId4">
            <a:alphaModFix/>
          </a:blip>
          <a:srcRect/>
          <a:stretch/>
        </p:blipFill>
        <p:spPr>
          <a:xfrm>
            <a:off x="6358588" y="2577599"/>
            <a:ext cx="2850775" cy="2226575"/>
          </a:xfrm>
          <a:prstGeom prst="rect">
            <a:avLst/>
          </a:prstGeom>
          <a:noFill/>
          <a:ln>
            <a:noFill/>
          </a:ln>
        </p:spPr>
      </p:pic>
      <p:pic>
        <p:nvPicPr>
          <p:cNvPr id="281" name="Google Shape;281;p13" descr="Graphical user interface&#10;&#10;Description automatically generated"/>
          <p:cNvPicPr preferRelativeResize="0"/>
          <p:nvPr/>
        </p:nvPicPr>
        <p:blipFill rotWithShape="1">
          <a:blip r:embed="rId5">
            <a:alphaModFix/>
          </a:blip>
          <a:srcRect/>
          <a:stretch/>
        </p:blipFill>
        <p:spPr>
          <a:xfrm>
            <a:off x="9443025" y="4091376"/>
            <a:ext cx="2515350" cy="2226575"/>
          </a:xfrm>
          <a:prstGeom prst="rect">
            <a:avLst/>
          </a:prstGeom>
          <a:noFill/>
          <a:ln>
            <a:noFill/>
          </a:ln>
        </p:spPr>
      </p:pic>
      <p:pic>
        <p:nvPicPr>
          <p:cNvPr id="282" name="Google Shape;282;p13" descr="A picture containing graphical user interface&#10;&#10;Description automatically generated"/>
          <p:cNvPicPr preferRelativeResize="0"/>
          <p:nvPr/>
        </p:nvPicPr>
        <p:blipFill rotWithShape="1">
          <a:blip r:embed="rId6">
            <a:alphaModFix/>
          </a:blip>
          <a:srcRect/>
          <a:stretch/>
        </p:blipFill>
        <p:spPr>
          <a:xfrm>
            <a:off x="233650" y="4152301"/>
            <a:ext cx="2617125" cy="2226575"/>
          </a:xfrm>
          <a:prstGeom prst="rect">
            <a:avLst/>
          </a:prstGeom>
          <a:noFill/>
          <a:ln>
            <a:noFill/>
          </a:ln>
        </p:spPr>
      </p:pic>
      <p:pic>
        <p:nvPicPr>
          <p:cNvPr id="283" name="Google Shape;283;p13" descr="A picture containing graphical user interface&#10;&#10;Description automatically generated"/>
          <p:cNvPicPr preferRelativeResize="0"/>
          <p:nvPr/>
        </p:nvPicPr>
        <p:blipFill rotWithShape="1">
          <a:blip r:embed="rId7">
            <a:alphaModFix/>
          </a:blip>
          <a:srcRect/>
          <a:stretch/>
        </p:blipFill>
        <p:spPr>
          <a:xfrm>
            <a:off x="3084438" y="2577590"/>
            <a:ext cx="3040475" cy="22265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87"/>
        <p:cNvGrpSpPr/>
        <p:nvPr/>
      </p:nvGrpSpPr>
      <p:grpSpPr>
        <a:xfrm>
          <a:off x="0" y="0"/>
          <a:ext cx="0" cy="0"/>
          <a:chOff x="0" y="0"/>
          <a:chExt cx="0" cy="0"/>
        </a:xfrm>
      </p:grpSpPr>
      <p:cxnSp>
        <p:nvCxnSpPr>
          <p:cNvPr id="288" name="Google Shape;288;p14"/>
          <p:cNvCxnSpPr/>
          <p:nvPr/>
        </p:nvCxnSpPr>
        <p:spPr>
          <a:xfrm>
            <a:off x="5826000" y="3690871"/>
            <a:ext cx="540000" cy="0"/>
          </a:xfrm>
          <a:prstGeom prst="straightConnector1">
            <a:avLst/>
          </a:prstGeom>
          <a:noFill/>
          <a:ln w="12700" cap="flat" cmpd="sng">
            <a:solidFill>
              <a:schemeClr val="lt1"/>
            </a:solidFill>
            <a:prstDash val="solid"/>
            <a:round/>
            <a:headEnd type="none" w="sm" len="sm"/>
            <a:tailEnd type="none" w="sm" len="sm"/>
          </a:ln>
        </p:spPr>
      </p:cxnSp>
      <p:grpSp>
        <p:nvGrpSpPr>
          <p:cNvPr id="289" name="Google Shape;289;p14"/>
          <p:cNvGrpSpPr/>
          <p:nvPr/>
        </p:nvGrpSpPr>
        <p:grpSpPr>
          <a:xfrm>
            <a:off x="9763121" y="4439426"/>
            <a:ext cx="1597977" cy="1549851"/>
            <a:chOff x="9623421" y="4394976"/>
            <a:chExt cx="1597977" cy="1549851"/>
          </a:xfrm>
        </p:grpSpPr>
        <p:sp>
          <p:nvSpPr>
            <p:cNvPr id="290" name="Google Shape;290;p14"/>
            <p:cNvSpPr/>
            <p:nvPr/>
          </p:nvSpPr>
          <p:spPr>
            <a:xfrm rot="2700000" flipH="1">
              <a:off x="10267789" y="4452443"/>
              <a:ext cx="571820" cy="1316717"/>
            </a:xfrm>
            <a:custGeom>
              <a:avLst/>
              <a:gdLst/>
              <a:ahLst/>
              <a:cxnLst/>
              <a:rect l="l" t="t" r="r" b="b"/>
              <a:pathLst>
                <a:path w="571820" h="1316717" extrusionOk="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nvGrpSpPr>
            <p:cNvPr id="291" name="Google Shape;291;p14"/>
            <p:cNvGrpSpPr/>
            <p:nvPr/>
          </p:nvGrpSpPr>
          <p:grpSpPr>
            <a:xfrm rot="2700000" flipH="1">
              <a:off x="10112437" y="4359902"/>
              <a:ext cx="571820" cy="1620000"/>
              <a:chOff x="8482785" y="4330454"/>
              <a:chExt cx="571820" cy="1620000"/>
            </a:xfrm>
          </p:grpSpPr>
          <p:sp>
            <p:nvSpPr>
              <p:cNvPr id="292" name="Google Shape;292;p14"/>
              <p:cNvSpPr/>
              <p:nvPr/>
            </p:nvSpPr>
            <p:spPr>
              <a:xfrm>
                <a:off x="8482785" y="4333632"/>
                <a:ext cx="571820" cy="1311956"/>
              </a:xfrm>
              <a:custGeom>
                <a:avLst/>
                <a:gdLst/>
                <a:ahLst/>
                <a:cxnLst/>
                <a:rect l="l" t="t" r="r" b="b"/>
                <a:pathLst>
                  <a:path w="571820" h="1311956" extrusionOk="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cxnSp>
            <p:nvCxnSpPr>
              <p:cNvPr id="293" name="Google Shape;293;p14"/>
              <p:cNvCxnSpPr/>
              <p:nvPr/>
            </p:nvCxnSpPr>
            <p:spPr>
              <a:xfrm>
                <a:off x="8768695" y="4330454"/>
                <a:ext cx="0" cy="1620000"/>
              </a:xfrm>
              <a:prstGeom prst="straightConnector1">
                <a:avLst/>
              </a:prstGeom>
              <a:noFill/>
              <a:ln w="12700" cap="flat" cmpd="sng">
                <a:solidFill>
                  <a:schemeClr val="lt1"/>
                </a:solidFill>
                <a:prstDash val="solid"/>
                <a:round/>
                <a:headEnd type="none" w="sm" len="sm"/>
                <a:tailEnd type="none" w="sm" len="sm"/>
              </a:ln>
            </p:spPr>
          </p:cxnSp>
        </p:grpSp>
      </p:grpSp>
      <p:sp>
        <p:nvSpPr>
          <p:cNvPr id="294" name="Google Shape;294;p1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95" name="Google Shape;295;p14"/>
          <p:cNvSpPr txBox="1">
            <a:spLocks noGrp="1"/>
          </p:cNvSpPr>
          <p:nvPr>
            <p:ph type="title"/>
          </p:nvPr>
        </p:nvSpPr>
        <p:spPr>
          <a:xfrm>
            <a:off x="1084235" y="1007734"/>
            <a:ext cx="10023531" cy="430887"/>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ts val="2800"/>
              <a:buFont typeface="Rockwell"/>
              <a:buNone/>
            </a:pPr>
            <a:r>
              <a:rPr lang="en-US"/>
              <a:t>FIND PAIR HARD</a:t>
            </a:r>
            <a:endParaRPr/>
          </a:p>
        </p:txBody>
      </p:sp>
      <p:cxnSp>
        <p:nvCxnSpPr>
          <p:cNvPr id="296" name="Google Shape;296;p14"/>
          <p:cNvCxnSpPr/>
          <p:nvPr/>
        </p:nvCxnSpPr>
        <p:spPr>
          <a:xfrm>
            <a:off x="5826000" y="1911592"/>
            <a:ext cx="540000" cy="0"/>
          </a:xfrm>
          <a:prstGeom prst="straightConnector1">
            <a:avLst/>
          </a:prstGeom>
          <a:noFill/>
          <a:ln w="12700" cap="flat" cmpd="sng">
            <a:solidFill>
              <a:schemeClr val="lt1"/>
            </a:solidFill>
            <a:prstDash val="solid"/>
            <a:round/>
            <a:headEnd type="none" w="sm" len="sm"/>
            <a:tailEnd type="none" w="sm" len="sm"/>
          </a:ln>
        </p:spPr>
      </p:cxnSp>
      <p:pic>
        <p:nvPicPr>
          <p:cNvPr id="297" name="Google Shape;297;p14" descr="Questions"/>
          <p:cNvPicPr preferRelativeResize="0"/>
          <p:nvPr/>
        </p:nvPicPr>
        <p:blipFill rotWithShape="1">
          <a:blip r:embed="rId3">
            <a:alphaModFix/>
          </a:blip>
          <a:srcRect/>
          <a:stretch/>
        </p:blipFill>
        <p:spPr>
          <a:xfrm>
            <a:off x="8767790" y="-103758"/>
            <a:ext cx="2339975" cy="2339975"/>
          </a:xfrm>
          <a:prstGeom prst="rect">
            <a:avLst/>
          </a:prstGeom>
          <a:noFill/>
          <a:ln>
            <a:noFill/>
          </a:ln>
        </p:spPr>
      </p:pic>
      <p:pic>
        <p:nvPicPr>
          <p:cNvPr id="298" name="Google Shape;298;p14" descr="A picture containing chart&#10;&#10;Description automatically generated"/>
          <p:cNvPicPr preferRelativeResize="0"/>
          <p:nvPr/>
        </p:nvPicPr>
        <p:blipFill rotWithShape="1">
          <a:blip r:embed="rId4">
            <a:alphaModFix/>
          </a:blip>
          <a:srcRect/>
          <a:stretch/>
        </p:blipFill>
        <p:spPr>
          <a:xfrm>
            <a:off x="202575" y="4270550"/>
            <a:ext cx="3078500" cy="2339975"/>
          </a:xfrm>
          <a:prstGeom prst="rect">
            <a:avLst/>
          </a:prstGeom>
          <a:noFill/>
          <a:ln>
            <a:noFill/>
          </a:ln>
        </p:spPr>
      </p:pic>
      <p:pic>
        <p:nvPicPr>
          <p:cNvPr id="299" name="Google Shape;299;p14"/>
          <p:cNvPicPr preferRelativeResize="0"/>
          <p:nvPr/>
        </p:nvPicPr>
        <p:blipFill rotWithShape="1">
          <a:blip r:embed="rId5">
            <a:alphaModFix/>
          </a:blip>
          <a:srcRect/>
          <a:stretch/>
        </p:blipFill>
        <p:spPr>
          <a:xfrm>
            <a:off x="3523675" y="2520886"/>
            <a:ext cx="2898300" cy="2339975"/>
          </a:xfrm>
          <a:prstGeom prst="rect">
            <a:avLst/>
          </a:prstGeom>
          <a:noFill/>
          <a:ln>
            <a:noFill/>
          </a:ln>
        </p:spPr>
      </p:pic>
      <p:pic>
        <p:nvPicPr>
          <p:cNvPr id="300" name="Google Shape;300;p14" descr="Graphical user interface&#10;&#10;Description automatically generated"/>
          <p:cNvPicPr preferRelativeResize="0"/>
          <p:nvPr/>
        </p:nvPicPr>
        <p:blipFill rotWithShape="1">
          <a:blip r:embed="rId6">
            <a:alphaModFix/>
          </a:blip>
          <a:srcRect/>
          <a:stretch/>
        </p:blipFill>
        <p:spPr>
          <a:xfrm>
            <a:off x="9484650" y="4270548"/>
            <a:ext cx="2624350" cy="2339975"/>
          </a:xfrm>
          <a:prstGeom prst="rect">
            <a:avLst/>
          </a:prstGeom>
          <a:noFill/>
          <a:ln>
            <a:noFill/>
          </a:ln>
        </p:spPr>
      </p:pic>
      <p:pic>
        <p:nvPicPr>
          <p:cNvPr id="301" name="Google Shape;301;p14" descr="Graphical user interface, application&#10;&#10;Description automatically generated"/>
          <p:cNvPicPr preferRelativeResize="0"/>
          <p:nvPr/>
        </p:nvPicPr>
        <p:blipFill rotWithShape="1">
          <a:blip r:embed="rId7">
            <a:alphaModFix/>
          </a:blip>
          <a:srcRect/>
          <a:stretch/>
        </p:blipFill>
        <p:spPr>
          <a:xfrm>
            <a:off x="6646700" y="2520884"/>
            <a:ext cx="2613225" cy="23399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5"/>
        <p:cNvGrpSpPr/>
        <p:nvPr/>
      </p:nvGrpSpPr>
      <p:grpSpPr>
        <a:xfrm>
          <a:off x="0" y="0"/>
          <a:ext cx="0" cy="0"/>
          <a:chOff x="0" y="0"/>
          <a:chExt cx="0" cy="0"/>
        </a:xfrm>
      </p:grpSpPr>
      <p:sp>
        <p:nvSpPr>
          <p:cNvPr id="306" name="Google Shape;306;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07" name="Google Shape;307;p15"/>
          <p:cNvSpPr txBox="1">
            <a:spLocks noGrp="1"/>
          </p:cNvSpPr>
          <p:nvPr>
            <p:ph type="title"/>
          </p:nvPr>
        </p:nvSpPr>
        <p:spPr>
          <a:xfrm>
            <a:off x="4984750" y="540000"/>
            <a:ext cx="6120000" cy="1331637"/>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ts val="2800"/>
              <a:buFont typeface="Rockwell"/>
              <a:buNone/>
            </a:pPr>
            <a:r>
              <a:rPr lang="en-US"/>
              <a:t>SNAKE AND LADDERS</a:t>
            </a:r>
            <a:endParaRPr/>
          </a:p>
        </p:txBody>
      </p:sp>
      <p:pic>
        <p:nvPicPr>
          <p:cNvPr id="308" name="Google Shape;308;p15"/>
          <p:cNvPicPr preferRelativeResize="0"/>
          <p:nvPr/>
        </p:nvPicPr>
        <p:blipFill rotWithShape="1">
          <a:blip r:embed="rId3">
            <a:alphaModFix/>
          </a:blip>
          <a:srcRect/>
          <a:stretch/>
        </p:blipFill>
        <p:spPr>
          <a:xfrm>
            <a:off x="253001" y="1120207"/>
            <a:ext cx="2700742" cy="2790312"/>
          </a:xfrm>
          <a:prstGeom prst="rect">
            <a:avLst/>
          </a:prstGeom>
          <a:noFill/>
          <a:ln>
            <a:noFill/>
          </a:ln>
        </p:spPr>
      </p:pic>
      <p:cxnSp>
        <p:nvCxnSpPr>
          <p:cNvPr id="309" name="Google Shape;309;p15"/>
          <p:cNvCxnSpPr/>
          <p:nvPr/>
        </p:nvCxnSpPr>
        <p:spPr>
          <a:xfrm>
            <a:off x="7774750" y="2310207"/>
            <a:ext cx="540000" cy="0"/>
          </a:xfrm>
          <a:prstGeom prst="straightConnector1">
            <a:avLst/>
          </a:prstGeom>
          <a:noFill/>
          <a:ln w="12700" cap="flat" cmpd="sng">
            <a:solidFill>
              <a:schemeClr val="lt1"/>
            </a:solidFill>
            <a:prstDash val="solid"/>
            <a:round/>
            <a:headEnd type="none" w="sm" len="sm"/>
            <a:tailEnd type="none" w="sm" len="sm"/>
          </a:ln>
        </p:spPr>
      </p:cxnSp>
      <p:pic>
        <p:nvPicPr>
          <p:cNvPr id="310" name="Google Shape;310;p15" descr="Snake"/>
          <p:cNvPicPr preferRelativeResize="0"/>
          <p:nvPr/>
        </p:nvPicPr>
        <p:blipFill rotWithShape="1">
          <a:blip r:embed="rId4">
            <a:alphaModFix/>
          </a:blip>
          <a:srcRect/>
          <a:stretch/>
        </p:blipFill>
        <p:spPr>
          <a:xfrm>
            <a:off x="10237598" y="734792"/>
            <a:ext cx="1870518" cy="1870518"/>
          </a:xfrm>
          <a:prstGeom prst="rect">
            <a:avLst/>
          </a:prstGeom>
          <a:noFill/>
          <a:ln>
            <a:noFill/>
          </a:ln>
        </p:spPr>
      </p:pic>
      <p:pic>
        <p:nvPicPr>
          <p:cNvPr id="311" name="Google Shape;311;p15" descr="Graphical user interface, application&#10;&#10;Description automatically generated"/>
          <p:cNvPicPr preferRelativeResize="0"/>
          <p:nvPr/>
        </p:nvPicPr>
        <p:blipFill rotWithShape="1">
          <a:blip r:embed="rId5">
            <a:alphaModFix/>
          </a:blip>
          <a:srcRect/>
          <a:stretch/>
        </p:blipFill>
        <p:spPr>
          <a:xfrm>
            <a:off x="9112678" y="4252691"/>
            <a:ext cx="2995438" cy="2380000"/>
          </a:xfrm>
          <a:prstGeom prst="rect">
            <a:avLst/>
          </a:prstGeom>
          <a:noFill/>
          <a:ln>
            <a:noFill/>
          </a:ln>
        </p:spPr>
      </p:pic>
      <p:pic>
        <p:nvPicPr>
          <p:cNvPr id="312" name="Google Shape;312;p15"/>
          <p:cNvPicPr preferRelativeResize="0"/>
          <p:nvPr/>
        </p:nvPicPr>
        <p:blipFill rotWithShape="1">
          <a:blip r:embed="rId6">
            <a:alphaModFix/>
          </a:blip>
          <a:srcRect/>
          <a:stretch/>
        </p:blipFill>
        <p:spPr>
          <a:xfrm>
            <a:off x="253000" y="4252689"/>
            <a:ext cx="2749948" cy="2380002"/>
          </a:xfrm>
          <a:prstGeom prst="rect">
            <a:avLst/>
          </a:prstGeom>
          <a:noFill/>
          <a:ln>
            <a:noFill/>
          </a:ln>
        </p:spPr>
      </p:pic>
      <p:pic>
        <p:nvPicPr>
          <p:cNvPr id="313" name="Google Shape;313;p15"/>
          <p:cNvPicPr preferRelativeResize="0"/>
          <p:nvPr/>
        </p:nvPicPr>
        <p:blipFill rotWithShape="1">
          <a:blip r:embed="rId7">
            <a:alphaModFix/>
          </a:blip>
          <a:srcRect/>
          <a:stretch/>
        </p:blipFill>
        <p:spPr>
          <a:xfrm>
            <a:off x="6193450" y="4252688"/>
            <a:ext cx="2769898" cy="2380000"/>
          </a:xfrm>
          <a:prstGeom prst="rect">
            <a:avLst/>
          </a:prstGeom>
          <a:noFill/>
          <a:ln>
            <a:noFill/>
          </a:ln>
        </p:spPr>
      </p:pic>
      <p:pic>
        <p:nvPicPr>
          <p:cNvPr id="314" name="Google Shape;314;p15" descr="Graphical user interface, application&#10;&#10;Description automatically generated"/>
          <p:cNvPicPr preferRelativeResize="0"/>
          <p:nvPr/>
        </p:nvPicPr>
        <p:blipFill rotWithShape="1">
          <a:blip r:embed="rId8">
            <a:alphaModFix/>
          </a:blip>
          <a:srcRect/>
          <a:stretch/>
        </p:blipFill>
        <p:spPr>
          <a:xfrm>
            <a:off x="3187051" y="4252688"/>
            <a:ext cx="2840052" cy="2380002"/>
          </a:xfrm>
          <a:prstGeom prst="rect">
            <a:avLst/>
          </a:prstGeom>
          <a:noFill/>
          <a:ln>
            <a:noFill/>
          </a:ln>
        </p:spPr>
      </p:pic>
      <p:pic>
        <p:nvPicPr>
          <p:cNvPr id="315" name="Google Shape;315;p15"/>
          <p:cNvPicPr preferRelativeResize="0"/>
          <p:nvPr/>
        </p:nvPicPr>
        <p:blipFill rotWithShape="1">
          <a:blip r:embed="rId9">
            <a:alphaModFix/>
          </a:blip>
          <a:srcRect/>
          <a:stretch/>
        </p:blipFill>
        <p:spPr>
          <a:xfrm>
            <a:off x="3118017" y="1120207"/>
            <a:ext cx="2995438" cy="279030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9"/>
        <p:cNvGrpSpPr/>
        <p:nvPr/>
      </p:nvGrpSpPr>
      <p:grpSpPr>
        <a:xfrm>
          <a:off x="0" y="0"/>
          <a:ext cx="0" cy="0"/>
          <a:chOff x="0" y="0"/>
          <a:chExt cx="0" cy="0"/>
        </a:xfrm>
      </p:grpSpPr>
      <p:sp>
        <p:nvSpPr>
          <p:cNvPr id="320" name="Google Shape;320;p16"/>
          <p:cNvSpPr txBox="1">
            <a:spLocks noGrp="1"/>
          </p:cNvSpPr>
          <p:nvPr>
            <p:ph type="title"/>
          </p:nvPr>
        </p:nvSpPr>
        <p:spPr>
          <a:xfrm>
            <a:off x="3308350" y="1011237"/>
            <a:ext cx="5575300" cy="860400"/>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ts val="2800"/>
              <a:buFont typeface="Rockwell"/>
              <a:buNone/>
            </a:pPr>
            <a:r>
              <a:rPr lang="en-US"/>
              <a:t>CHESS</a:t>
            </a:r>
            <a:endParaRPr/>
          </a:p>
        </p:txBody>
      </p:sp>
      <p:cxnSp>
        <p:nvCxnSpPr>
          <p:cNvPr id="321" name="Google Shape;321;p16"/>
          <p:cNvCxnSpPr/>
          <p:nvPr/>
        </p:nvCxnSpPr>
        <p:spPr>
          <a:xfrm>
            <a:off x="5826000" y="2310207"/>
            <a:ext cx="540000" cy="0"/>
          </a:xfrm>
          <a:prstGeom prst="straightConnector1">
            <a:avLst/>
          </a:prstGeom>
          <a:noFill/>
          <a:ln w="12700" cap="flat" cmpd="sng">
            <a:solidFill>
              <a:schemeClr val="lt1"/>
            </a:solidFill>
            <a:prstDash val="solid"/>
            <a:round/>
            <a:headEnd type="none" w="sm" len="sm"/>
            <a:tailEnd type="none" w="sm" len="sm"/>
          </a:ln>
        </p:spPr>
      </p:cxnSp>
      <p:pic>
        <p:nvPicPr>
          <p:cNvPr id="322" name="Google Shape;322;p16"/>
          <p:cNvPicPr preferRelativeResize="0"/>
          <p:nvPr/>
        </p:nvPicPr>
        <p:blipFill rotWithShape="1">
          <a:blip r:embed="rId3">
            <a:alphaModFix/>
          </a:blip>
          <a:srcRect/>
          <a:stretch/>
        </p:blipFill>
        <p:spPr>
          <a:xfrm>
            <a:off x="214300" y="583013"/>
            <a:ext cx="3518700" cy="2577249"/>
          </a:xfrm>
          <a:prstGeom prst="rect">
            <a:avLst/>
          </a:prstGeom>
          <a:noFill/>
          <a:ln>
            <a:noFill/>
          </a:ln>
        </p:spPr>
      </p:pic>
      <p:pic>
        <p:nvPicPr>
          <p:cNvPr id="323" name="Google Shape;323;p16"/>
          <p:cNvPicPr preferRelativeResize="0">
            <a:picLocks noGrp="1"/>
          </p:cNvPicPr>
          <p:nvPr>
            <p:ph type="body" idx="1"/>
          </p:nvPr>
        </p:nvPicPr>
        <p:blipFill rotWithShape="1">
          <a:blip r:embed="rId4">
            <a:alphaModFix/>
          </a:blip>
          <a:srcRect/>
          <a:stretch/>
        </p:blipFill>
        <p:spPr>
          <a:xfrm>
            <a:off x="214300" y="3681550"/>
            <a:ext cx="3518700" cy="2577300"/>
          </a:xfrm>
          <a:prstGeom prst="rect">
            <a:avLst/>
          </a:prstGeom>
          <a:noFill/>
          <a:ln>
            <a:noFill/>
          </a:ln>
        </p:spPr>
      </p:pic>
      <p:pic>
        <p:nvPicPr>
          <p:cNvPr id="324" name="Google Shape;324;p16"/>
          <p:cNvPicPr preferRelativeResize="0"/>
          <p:nvPr/>
        </p:nvPicPr>
        <p:blipFill rotWithShape="1">
          <a:blip r:embed="rId5">
            <a:alphaModFix/>
          </a:blip>
          <a:srcRect/>
          <a:stretch/>
        </p:blipFill>
        <p:spPr>
          <a:xfrm>
            <a:off x="8459000" y="3748500"/>
            <a:ext cx="3518700" cy="2577299"/>
          </a:xfrm>
          <a:prstGeom prst="rect">
            <a:avLst/>
          </a:prstGeom>
          <a:noFill/>
          <a:ln>
            <a:noFill/>
          </a:ln>
        </p:spPr>
      </p:pic>
      <p:pic>
        <p:nvPicPr>
          <p:cNvPr id="325" name="Google Shape;325;p16"/>
          <p:cNvPicPr preferRelativeResize="0"/>
          <p:nvPr/>
        </p:nvPicPr>
        <p:blipFill rotWithShape="1">
          <a:blip r:embed="rId6">
            <a:alphaModFix/>
          </a:blip>
          <a:srcRect/>
          <a:stretch/>
        </p:blipFill>
        <p:spPr>
          <a:xfrm>
            <a:off x="4336650" y="3748500"/>
            <a:ext cx="3518700" cy="2577299"/>
          </a:xfrm>
          <a:prstGeom prst="rect">
            <a:avLst/>
          </a:prstGeom>
          <a:noFill/>
          <a:ln>
            <a:noFill/>
          </a:ln>
        </p:spPr>
      </p:pic>
      <p:pic>
        <p:nvPicPr>
          <p:cNvPr id="326" name="Google Shape;326;p16" descr="Chess Pieces"/>
          <p:cNvPicPr preferRelativeResize="0"/>
          <p:nvPr/>
        </p:nvPicPr>
        <p:blipFill rotWithShape="1">
          <a:blip r:embed="rId7">
            <a:alphaModFix/>
          </a:blip>
          <a:srcRect/>
          <a:stretch/>
        </p:blipFill>
        <p:spPr>
          <a:xfrm>
            <a:off x="6703825" y="1107853"/>
            <a:ext cx="903206" cy="983069"/>
          </a:xfrm>
          <a:prstGeom prst="rect">
            <a:avLst/>
          </a:prstGeom>
          <a:noFill/>
          <a:ln>
            <a:noFill/>
          </a:ln>
        </p:spPr>
      </p:pic>
      <p:pic>
        <p:nvPicPr>
          <p:cNvPr id="327" name="Google Shape;327;p16"/>
          <p:cNvPicPr preferRelativeResize="0"/>
          <p:nvPr/>
        </p:nvPicPr>
        <p:blipFill rotWithShape="1">
          <a:blip r:embed="rId8">
            <a:alphaModFix/>
          </a:blip>
          <a:srcRect/>
          <a:stretch/>
        </p:blipFill>
        <p:spPr>
          <a:xfrm>
            <a:off x="8462850" y="582962"/>
            <a:ext cx="3514850" cy="257729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1"/>
        <p:cNvGrpSpPr/>
        <p:nvPr/>
      </p:nvGrpSpPr>
      <p:grpSpPr>
        <a:xfrm>
          <a:off x="0" y="0"/>
          <a:ext cx="0" cy="0"/>
          <a:chOff x="0" y="0"/>
          <a:chExt cx="0" cy="0"/>
        </a:xfrm>
      </p:grpSpPr>
      <p:sp>
        <p:nvSpPr>
          <p:cNvPr id="332" name="Google Shape;332;p17"/>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33" name="Google Shape;333;p17"/>
          <p:cNvSpPr txBox="1">
            <a:spLocks noGrp="1"/>
          </p:cNvSpPr>
          <p:nvPr>
            <p:ph type="title"/>
          </p:nvPr>
        </p:nvSpPr>
        <p:spPr>
          <a:xfrm>
            <a:off x="1080000" y="2252663"/>
            <a:ext cx="4457200" cy="23495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lt1"/>
              </a:buClr>
              <a:buSzPts val="2800"/>
              <a:buFont typeface="Rockwell"/>
              <a:buNone/>
            </a:pPr>
            <a:r>
              <a:rPr lang="en-US"/>
              <a:t>THE END </a:t>
            </a:r>
            <a:endParaRPr/>
          </a:p>
        </p:txBody>
      </p:sp>
      <p:grpSp>
        <p:nvGrpSpPr>
          <p:cNvPr id="334" name="Google Shape;334;p17"/>
          <p:cNvGrpSpPr/>
          <p:nvPr/>
        </p:nvGrpSpPr>
        <p:grpSpPr>
          <a:xfrm>
            <a:off x="4539867" y="944341"/>
            <a:ext cx="1192625" cy="1268786"/>
            <a:chOff x="5098667" y="944341"/>
            <a:chExt cx="1192625" cy="1268786"/>
          </a:xfrm>
        </p:grpSpPr>
        <p:grpSp>
          <p:nvGrpSpPr>
            <p:cNvPr id="335" name="Google Shape;335;p17"/>
            <p:cNvGrpSpPr/>
            <p:nvPr/>
          </p:nvGrpSpPr>
          <p:grpSpPr>
            <a:xfrm rot="2700000">
              <a:off x="5213983" y="1254498"/>
              <a:ext cx="961992" cy="724633"/>
              <a:chOff x="461917" y="958515"/>
              <a:chExt cx="961992" cy="724633"/>
            </a:xfrm>
          </p:grpSpPr>
          <p:sp>
            <p:nvSpPr>
              <p:cNvPr id="336" name="Google Shape;336;p17"/>
              <p:cNvSpPr/>
              <p:nvPr/>
            </p:nvSpPr>
            <p:spPr>
              <a:xfrm rot="8100000" flipH="1">
                <a:off x="558167" y="1122160"/>
                <a:ext cx="464738" cy="464738"/>
              </a:xfrm>
              <a:custGeom>
                <a:avLst/>
                <a:gdLst/>
                <a:ahLst/>
                <a:cxnLst/>
                <a:rect l="l" t="t" r="r" b="b"/>
                <a:pathLst>
                  <a:path w="464738" h="464738" extrusionOk="0">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37" name="Google Shape;337;p17"/>
              <p:cNvSpPr/>
              <p:nvPr/>
            </p:nvSpPr>
            <p:spPr>
              <a:xfrm rot="5400000" flipH="1">
                <a:off x="959170" y="958515"/>
                <a:ext cx="464739" cy="464739"/>
              </a:xfrm>
              <a:custGeom>
                <a:avLst/>
                <a:gdLst/>
                <a:ahLst/>
                <a:cxnLst/>
                <a:rect l="l" t="t" r="r" b="b"/>
                <a:pathLst>
                  <a:path w="464739" h="464739" extrusionOk="0">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grpSp>
          <p:nvGrpSpPr>
            <p:cNvPr id="338" name="Google Shape;338;p17"/>
            <p:cNvGrpSpPr/>
            <p:nvPr/>
          </p:nvGrpSpPr>
          <p:grpSpPr>
            <a:xfrm flipH="1">
              <a:off x="5283338" y="944341"/>
              <a:ext cx="960256" cy="1032893"/>
              <a:chOff x="2111720" y="2384401"/>
              <a:chExt cx="960256" cy="1032893"/>
            </a:xfrm>
          </p:grpSpPr>
          <p:sp>
            <p:nvSpPr>
              <p:cNvPr id="339" name="Google Shape;339;p17"/>
              <p:cNvSpPr/>
              <p:nvPr/>
            </p:nvSpPr>
            <p:spPr>
              <a:xfrm rot="-8100000">
                <a:off x="2207971" y="2856305"/>
                <a:ext cx="464739" cy="464739"/>
              </a:xfrm>
              <a:custGeom>
                <a:avLst/>
                <a:gdLst/>
                <a:ahLst/>
                <a:cxnLst/>
                <a:rect l="l" t="t" r="r" b="b"/>
                <a:pathLst>
                  <a:path w="464739" h="464739" extrusionOk="0">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40" name="Google Shape;340;p17"/>
              <p:cNvSpPr/>
              <p:nvPr/>
            </p:nvSpPr>
            <p:spPr>
              <a:xfrm rot="10800000">
                <a:off x="2607238" y="2688467"/>
                <a:ext cx="464738" cy="464738"/>
              </a:xfrm>
              <a:custGeom>
                <a:avLst/>
                <a:gdLst/>
                <a:ahLst/>
                <a:cxnLst/>
                <a:rect l="l" t="t" r="r" b="b"/>
                <a:pathLst>
                  <a:path w="464738" h="464738" extrusionOk="0">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nvGrpSpPr>
              <p:cNvPr id="341" name="Google Shape;341;p17"/>
              <p:cNvGrpSpPr/>
              <p:nvPr/>
            </p:nvGrpSpPr>
            <p:grpSpPr>
              <a:xfrm>
                <a:off x="2440769" y="2384401"/>
                <a:ext cx="313009" cy="1032464"/>
                <a:chOff x="2440769" y="2384401"/>
                <a:chExt cx="313009" cy="1032464"/>
              </a:xfrm>
            </p:grpSpPr>
            <p:cxnSp>
              <p:nvCxnSpPr>
                <p:cNvPr id="342" name="Google Shape;342;p17"/>
                <p:cNvCxnSpPr/>
                <p:nvPr/>
              </p:nvCxnSpPr>
              <p:spPr>
                <a:xfrm rot="10800000">
                  <a:off x="2440769" y="2516865"/>
                  <a:ext cx="0" cy="900000"/>
                </a:xfrm>
                <a:prstGeom prst="straightConnector1">
                  <a:avLst/>
                </a:prstGeom>
                <a:noFill/>
                <a:ln w="12700" cap="flat" cmpd="sng">
                  <a:solidFill>
                    <a:schemeClr val="lt1"/>
                  </a:solidFill>
                  <a:prstDash val="solid"/>
                  <a:round/>
                  <a:headEnd type="none" w="sm" len="sm"/>
                  <a:tailEnd type="none" w="sm" len="sm"/>
                </a:ln>
              </p:spPr>
            </p:cxnSp>
            <p:cxnSp>
              <p:nvCxnSpPr>
                <p:cNvPr id="343" name="Google Shape;343;p17"/>
                <p:cNvCxnSpPr/>
                <p:nvPr/>
              </p:nvCxnSpPr>
              <p:spPr>
                <a:xfrm rot="10800000">
                  <a:off x="2753778" y="2384401"/>
                  <a:ext cx="0" cy="900000"/>
                </a:xfrm>
                <a:prstGeom prst="straightConnector1">
                  <a:avLst/>
                </a:prstGeom>
                <a:noFill/>
                <a:ln w="12700" cap="flat" cmpd="sng">
                  <a:solidFill>
                    <a:schemeClr val="lt1"/>
                  </a:solidFill>
                  <a:prstDash val="solid"/>
                  <a:round/>
                  <a:headEnd type="none" w="sm" len="sm"/>
                  <a:tailEnd type="none" w="sm" len="sm"/>
                </a:ln>
              </p:spPr>
            </p:cxnSp>
          </p:grpSp>
        </p:grpSp>
      </p:grpSp>
      <p:grpSp>
        <p:nvGrpSpPr>
          <p:cNvPr id="344" name="Google Shape;344;p17"/>
          <p:cNvGrpSpPr/>
          <p:nvPr/>
        </p:nvGrpSpPr>
        <p:grpSpPr>
          <a:xfrm>
            <a:off x="1079501" y="5440856"/>
            <a:ext cx="388541" cy="388541"/>
            <a:chOff x="1079501" y="5440856"/>
            <a:chExt cx="388541" cy="388541"/>
          </a:xfrm>
        </p:grpSpPr>
        <p:sp>
          <p:nvSpPr>
            <p:cNvPr id="345" name="Google Shape;345;p17"/>
            <p:cNvSpPr/>
            <p:nvPr/>
          </p:nvSpPr>
          <p:spPr>
            <a:xfrm rot="10800000">
              <a:off x="1127627" y="5488982"/>
              <a:ext cx="340415" cy="340415"/>
            </a:xfrm>
            <a:prstGeom prst="ellipse">
              <a:avLst/>
            </a:prstGeom>
            <a:solidFill>
              <a:srgbClr val="B7BE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46" name="Google Shape;346;p17"/>
            <p:cNvSpPr/>
            <p:nvPr/>
          </p:nvSpPr>
          <p:spPr>
            <a:xfrm>
              <a:off x="1079501" y="5440856"/>
              <a:ext cx="340415" cy="340415"/>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sp>
        <p:nvSpPr>
          <p:cNvPr id="347" name="Google Shape;347;p17"/>
          <p:cNvSpPr txBox="1">
            <a:spLocks noGrp="1"/>
          </p:cNvSpPr>
          <p:nvPr>
            <p:ph type="body" idx="1"/>
          </p:nvPr>
        </p:nvSpPr>
        <p:spPr>
          <a:xfrm>
            <a:off x="6654801" y="1079499"/>
            <a:ext cx="4457200" cy="4689476"/>
          </a:xfrm>
          <a:prstGeom prst="rect">
            <a:avLst/>
          </a:prstGeom>
          <a:noFill/>
          <a:ln>
            <a:noFill/>
          </a:ln>
        </p:spPr>
        <p:txBody>
          <a:bodyPr spcFirstLastPara="1" wrap="square" lIns="0" tIns="0" rIns="0" bIns="0" anchor="ctr" anchorCtr="0">
            <a:normAutofit/>
          </a:bodyPr>
          <a:lstStyle/>
          <a:p>
            <a:pPr marL="0" lvl="0" indent="0" algn="l" rtl="0">
              <a:lnSpc>
                <a:spcPct val="125000"/>
              </a:lnSpc>
              <a:spcBef>
                <a:spcPts val="0"/>
              </a:spcBef>
              <a:spcAft>
                <a:spcPts val="0"/>
              </a:spcAft>
              <a:buSzPts val="2000"/>
              <a:buNone/>
            </a:pPr>
            <a:r>
              <a:rPr lang="en-US"/>
              <a:t>    </a:t>
            </a:r>
            <a:r>
              <a:rPr lang="en-US" b="1"/>
              <a:t>  By:</a:t>
            </a:r>
            <a:endParaRPr b="1"/>
          </a:p>
          <a:p>
            <a:pPr marL="0" lvl="0" indent="0" algn="l" rtl="0">
              <a:lnSpc>
                <a:spcPct val="125000"/>
              </a:lnSpc>
              <a:spcBef>
                <a:spcPts val="1000"/>
              </a:spcBef>
              <a:spcAft>
                <a:spcPts val="0"/>
              </a:spcAft>
              <a:buSzPts val="2000"/>
              <a:buNone/>
            </a:pPr>
            <a:r>
              <a:rPr lang="en-US" b="1"/>
              <a:t>                Abhijith S Babu</a:t>
            </a:r>
            <a:endParaRPr b="1"/>
          </a:p>
          <a:p>
            <a:pPr marL="0" lvl="0" indent="0" algn="l" rtl="0">
              <a:lnSpc>
                <a:spcPct val="125000"/>
              </a:lnSpc>
              <a:spcBef>
                <a:spcPts val="1000"/>
              </a:spcBef>
              <a:spcAft>
                <a:spcPts val="0"/>
              </a:spcAft>
              <a:buSzPts val="2000"/>
              <a:buNone/>
            </a:pPr>
            <a:r>
              <a:rPr lang="en-US" b="1"/>
              <a:t>                Satwika Penugonda</a:t>
            </a:r>
            <a:endParaRPr b="1"/>
          </a:p>
          <a:p>
            <a:pPr marL="0" lvl="0" indent="0" algn="l" rtl="0">
              <a:lnSpc>
                <a:spcPct val="125000"/>
              </a:lnSpc>
              <a:spcBef>
                <a:spcPts val="1000"/>
              </a:spcBef>
              <a:spcAft>
                <a:spcPts val="0"/>
              </a:spcAft>
              <a:buSzPts val="2000"/>
              <a:buNone/>
            </a:pPr>
            <a:r>
              <a:rPr lang="en-US" b="1"/>
              <a:t>                Hisana Mohammad Basheer</a:t>
            </a:r>
            <a:endParaRPr b="1"/>
          </a:p>
          <a:p>
            <a:pPr marL="0" lvl="0" indent="0" algn="l" rtl="0">
              <a:lnSpc>
                <a:spcPct val="125000"/>
              </a:lnSpc>
              <a:spcBef>
                <a:spcPts val="1000"/>
              </a:spcBef>
              <a:spcAft>
                <a:spcPts val="0"/>
              </a:spcAft>
              <a:buSzPts val="2000"/>
              <a:buNone/>
            </a:pPr>
            <a:r>
              <a:rPr lang="en-US" b="1"/>
              <a:t>                Pramodh Reddy Pokala</a:t>
            </a:r>
            <a:r>
              <a:rPr lang="en-US"/>
              <a:t> </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3"/>
        <p:cNvGrpSpPr/>
        <p:nvPr/>
      </p:nvGrpSpPr>
      <p:grpSpPr>
        <a:xfrm>
          <a:off x="0" y="0"/>
          <a:ext cx="0" cy="0"/>
          <a:chOff x="0" y="0"/>
          <a:chExt cx="0" cy="0"/>
        </a:xfrm>
      </p:grpSpPr>
      <p:sp>
        <p:nvSpPr>
          <p:cNvPr id="114" name="Google Shape;114;p2"/>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15" name="Google Shape;115;p2"/>
          <p:cNvSpPr txBox="1">
            <a:spLocks noGrp="1"/>
          </p:cNvSpPr>
          <p:nvPr>
            <p:ph type="title"/>
          </p:nvPr>
        </p:nvSpPr>
        <p:spPr>
          <a:xfrm>
            <a:off x="1080000" y="540033"/>
            <a:ext cx="4426782" cy="1331604"/>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ts val="2800"/>
              <a:buFont typeface="Rockwell"/>
              <a:buNone/>
            </a:pPr>
            <a:r>
              <a:rPr lang="en-US"/>
              <a:t>INFO</a:t>
            </a:r>
            <a:endParaRPr/>
          </a:p>
        </p:txBody>
      </p:sp>
      <p:cxnSp>
        <p:nvCxnSpPr>
          <p:cNvPr id="116" name="Google Shape;116;p2"/>
          <p:cNvCxnSpPr/>
          <p:nvPr/>
        </p:nvCxnSpPr>
        <p:spPr>
          <a:xfrm>
            <a:off x="3023391" y="2310207"/>
            <a:ext cx="540000" cy="0"/>
          </a:xfrm>
          <a:prstGeom prst="straightConnector1">
            <a:avLst/>
          </a:prstGeom>
          <a:noFill/>
          <a:ln w="10150" cap="flat" cmpd="sng">
            <a:solidFill>
              <a:schemeClr val="lt1"/>
            </a:solidFill>
            <a:prstDash val="solid"/>
            <a:round/>
            <a:headEnd type="none" w="sm" len="sm"/>
            <a:tailEnd type="none" w="sm" len="sm"/>
          </a:ln>
        </p:spPr>
      </p:cxnSp>
      <p:sp>
        <p:nvSpPr>
          <p:cNvPr id="117" name="Google Shape;117;p2"/>
          <p:cNvSpPr txBox="1">
            <a:spLocks noGrp="1"/>
          </p:cNvSpPr>
          <p:nvPr>
            <p:ph type="body" idx="1"/>
          </p:nvPr>
        </p:nvSpPr>
        <p:spPr>
          <a:xfrm>
            <a:off x="1080000" y="2759076"/>
            <a:ext cx="4460874" cy="3009899"/>
          </a:xfrm>
          <a:prstGeom prst="rect">
            <a:avLst/>
          </a:prstGeom>
          <a:noFill/>
          <a:ln>
            <a:noFill/>
          </a:ln>
        </p:spPr>
        <p:txBody>
          <a:bodyPr spcFirstLastPara="1" wrap="square" lIns="0" tIns="0" rIns="0" bIns="0" anchor="t" anchorCtr="0">
            <a:normAutofit/>
          </a:bodyPr>
          <a:lstStyle/>
          <a:p>
            <a:pPr marL="360000" lvl="0" indent="-360000" algn="l" rtl="0">
              <a:lnSpc>
                <a:spcPct val="125000"/>
              </a:lnSpc>
              <a:spcBef>
                <a:spcPts val="0"/>
              </a:spcBef>
              <a:spcAft>
                <a:spcPts val="0"/>
              </a:spcAft>
              <a:buSzPts val="2000"/>
              <a:buChar char="·"/>
            </a:pPr>
            <a:r>
              <a:rPr lang="en-US"/>
              <a:t>Our project is a desktop game made using pygame and some other modules in python. It consists of puzzles, some played with pc or online with different levels of difficulty while some are two player games.</a:t>
            </a:r>
            <a:endParaRPr/>
          </a:p>
          <a:p>
            <a:pPr marL="360000" lvl="0" indent="-233000" algn="l" rtl="0">
              <a:lnSpc>
                <a:spcPct val="125000"/>
              </a:lnSpc>
              <a:spcBef>
                <a:spcPts val="1000"/>
              </a:spcBef>
              <a:spcAft>
                <a:spcPts val="0"/>
              </a:spcAft>
              <a:buSzPts val="2000"/>
              <a:buNone/>
            </a:pPr>
            <a:endParaRPr/>
          </a:p>
        </p:txBody>
      </p:sp>
      <p:sp>
        <p:nvSpPr>
          <p:cNvPr id="118" name="Google Shape;118;p2"/>
          <p:cNvSpPr/>
          <p:nvPr/>
        </p:nvSpPr>
        <p:spPr>
          <a:xfrm rot="10800000" flipH="1">
            <a:off x="6555282" y="443194"/>
            <a:ext cx="4989600" cy="5760000"/>
          </a:xfrm>
          <a:custGeom>
            <a:avLst/>
            <a:gdLst/>
            <a:ahLst/>
            <a:cxnLst/>
            <a:rect l="l" t="t" r="r" b="b"/>
            <a:pathLst>
              <a:path w="6660000" h="5760000" extrusionOk="0">
                <a:moveTo>
                  <a:pt x="6660000" y="5760000"/>
                </a:moveTo>
                <a:lnTo>
                  <a:pt x="0" y="5760000"/>
                </a:lnTo>
                <a:lnTo>
                  <a:pt x="0" y="0"/>
                </a:lnTo>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119" name="Google Shape;119;p2"/>
          <p:cNvPicPr preferRelativeResize="0"/>
          <p:nvPr/>
        </p:nvPicPr>
        <p:blipFill rotWithShape="1">
          <a:blip r:embed="rId3">
            <a:alphaModFix/>
          </a:blip>
          <a:srcRect l="13659" r="28594" b="-1"/>
          <a:stretch/>
        </p:blipFill>
        <p:spPr>
          <a:xfrm>
            <a:off x="6654800" y="540033"/>
            <a:ext cx="4996212" cy="5775279"/>
          </a:xfrm>
          <a:prstGeom prst="rect">
            <a:avLst/>
          </a:prstGeom>
          <a:noFill/>
          <a:ln>
            <a:noFill/>
          </a:ln>
        </p:spPr>
      </p:pic>
      <p:sp>
        <p:nvSpPr>
          <p:cNvPr id="120" name="Google Shape;120;p2"/>
          <p:cNvSpPr/>
          <p:nvPr/>
        </p:nvSpPr>
        <p:spPr>
          <a:xfrm rot="10800000">
            <a:off x="6555282" y="6203194"/>
            <a:ext cx="4989600" cy="0"/>
          </a:xfrm>
          <a:custGeom>
            <a:avLst/>
            <a:gdLst/>
            <a:ahLst/>
            <a:cxnLst/>
            <a:rect l="l" t="t" r="r" b="b"/>
            <a:pathLst>
              <a:path w="6660000" h="120000" extrusionOk="0">
                <a:moveTo>
                  <a:pt x="6660000" y="0"/>
                </a:moveTo>
                <a:lnTo>
                  <a:pt x="0" y="0"/>
                </a:lnTo>
              </a:path>
            </a:pathLst>
          </a:custGeom>
          <a:solidFill>
            <a:schemeClr val="lt2">
              <a:alpha val="8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21" name="Google Shape;121;p2"/>
          <p:cNvSpPr/>
          <p:nvPr/>
        </p:nvSpPr>
        <p:spPr>
          <a:xfrm>
            <a:off x="11544882" y="443194"/>
            <a:ext cx="0" cy="5760000"/>
          </a:xfrm>
          <a:custGeom>
            <a:avLst/>
            <a:gdLst/>
            <a:ahLst/>
            <a:cxnLst/>
            <a:rect l="l" t="t" r="r" b="b"/>
            <a:pathLst>
              <a:path w="120000" h="5760000" extrusionOk="0">
                <a:moveTo>
                  <a:pt x="0" y="5760000"/>
                </a:moveTo>
                <a:lnTo>
                  <a:pt x="0" y="0"/>
                </a:lnTo>
              </a:path>
            </a:pathLst>
          </a:custGeom>
          <a:solidFill>
            <a:schemeClr val="lt2">
              <a:alpha val="8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5"/>
        <p:cNvGrpSpPr/>
        <p:nvPr/>
      </p:nvGrpSpPr>
      <p:grpSpPr>
        <a:xfrm>
          <a:off x="0" y="0"/>
          <a:ext cx="0" cy="0"/>
          <a:chOff x="0" y="0"/>
          <a:chExt cx="0" cy="0"/>
        </a:xfrm>
      </p:grpSpPr>
      <p:sp>
        <p:nvSpPr>
          <p:cNvPr id="126" name="Google Shape;126;p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27" name="Google Shape;127;p3"/>
          <p:cNvSpPr txBox="1">
            <a:spLocks noGrp="1"/>
          </p:cNvSpPr>
          <p:nvPr>
            <p:ph type="title"/>
          </p:nvPr>
        </p:nvSpPr>
        <p:spPr>
          <a:xfrm>
            <a:off x="1080001" y="1079500"/>
            <a:ext cx="3904750" cy="4689475"/>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lt1"/>
              </a:buClr>
              <a:buSzPts val="2800"/>
              <a:buFont typeface="Rockwell"/>
              <a:buNone/>
            </a:pPr>
            <a:r>
              <a:rPr lang="en-US"/>
              <a:t>GAME NAMES</a:t>
            </a:r>
            <a:endParaRPr/>
          </a:p>
        </p:txBody>
      </p:sp>
      <p:cxnSp>
        <p:nvCxnSpPr>
          <p:cNvPr id="128" name="Google Shape;128;p3"/>
          <p:cNvCxnSpPr/>
          <p:nvPr/>
        </p:nvCxnSpPr>
        <p:spPr>
          <a:xfrm rot="5400000">
            <a:off x="5826000" y="3429000"/>
            <a:ext cx="540000" cy="0"/>
          </a:xfrm>
          <a:prstGeom prst="straightConnector1">
            <a:avLst/>
          </a:prstGeom>
          <a:noFill/>
          <a:ln w="12700" cap="flat" cmpd="sng">
            <a:solidFill>
              <a:schemeClr val="lt1"/>
            </a:solidFill>
            <a:prstDash val="solid"/>
            <a:round/>
            <a:headEnd type="none" w="sm" len="sm"/>
            <a:tailEnd type="none" w="sm" len="sm"/>
          </a:ln>
        </p:spPr>
      </p:cxnSp>
      <p:grpSp>
        <p:nvGrpSpPr>
          <p:cNvPr id="129" name="Google Shape;129;p3"/>
          <p:cNvGrpSpPr/>
          <p:nvPr/>
        </p:nvGrpSpPr>
        <p:grpSpPr>
          <a:xfrm>
            <a:off x="6655408" y="1045006"/>
            <a:ext cx="4995597" cy="4723971"/>
            <a:chOff x="609" y="513192"/>
            <a:chExt cx="4995597" cy="4723971"/>
          </a:xfrm>
        </p:grpSpPr>
        <p:sp>
          <p:nvSpPr>
            <p:cNvPr id="130" name="Google Shape;130;p3"/>
            <p:cNvSpPr/>
            <p:nvPr/>
          </p:nvSpPr>
          <p:spPr>
            <a:xfrm>
              <a:off x="609" y="513192"/>
              <a:ext cx="2378565" cy="14271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txBox="1"/>
            <p:nvPr/>
          </p:nvSpPr>
          <p:spPr>
            <a:xfrm>
              <a:off x="609" y="513192"/>
              <a:ext cx="2378565" cy="1427139"/>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Avenir"/>
                <a:buNone/>
              </a:pPr>
              <a:r>
                <a:rPr lang="en-US" sz="3500" b="0" i="0" u="none" strike="noStrike" cap="none">
                  <a:solidFill>
                    <a:schemeClr val="lt1"/>
                  </a:solidFill>
                  <a:latin typeface="Avenir"/>
                  <a:ea typeface="Avenir"/>
                  <a:cs typeface="Avenir"/>
                  <a:sym typeface="Avenir"/>
                </a:rPr>
                <a:t>Shuffle</a:t>
              </a:r>
              <a:endParaRPr sz="1400" b="0" i="0" u="none" strike="noStrike" cap="none">
                <a:solidFill>
                  <a:srgbClr val="000000"/>
                </a:solidFill>
                <a:latin typeface="Arial"/>
                <a:ea typeface="Arial"/>
                <a:cs typeface="Arial"/>
                <a:sym typeface="Arial"/>
              </a:endParaRPr>
            </a:p>
          </p:txBody>
        </p:sp>
        <p:sp>
          <p:nvSpPr>
            <p:cNvPr id="132" name="Google Shape;132;p3"/>
            <p:cNvSpPr/>
            <p:nvPr/>
          </p:nvSpPr>
          <p:spPr>
            <a:xfrm>
              <a:off x="2617031" y="513192"/>
              <a:ext cx="2378565" cy="1427139"/>
            </a:xfrm>
            <a:prstGeom prst="rect">
              <a:avLst/>
            </a:prstGeom>
            <a:solidFill>
              <a:srgbClr val="6FAD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
            <p:cNvSpPr txBox="1"/>
            <p:nvPr/>
          </p:nvSpPr>
          <p:spPr>
            <a:xfrm>
              <a:off x="2617031" y="513192"/>
              <a:ext cx="2378565" cy="1427139"/>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Avenir"/>
                <a:buNone/>
              </a:pPr>
              <a:r>
                <a:rPr lang="en-US" sz="3500" b="0" i="0" u="none" strike="noStrike" cap="none">
                  <a:solidFill>
                    <a:schemeClr val="lt1"/>
                  </a:solidFill>
                  <a:latin typeface="Avenir"/>
                  <a:ea typeface="Avenir"/>
                  <a:cs typeface="Avenir"/>
                  <a:sym typeface="Avenir"/>
                </a:rPr>
                <a:t>XOX</a:t>
              </a: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609" y="2178188"/>
              <a:ext cx="2378565" cy="1427139"/>
            </a:xfrm>
            <a:prstGeom prst="rect">
              <a:avLst/>
            </a:prstGeom>
            <a:solidFill>
              <a:srgbClr val="62B4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609" y="2178188"/>
              <a:ext cx="2378565" cy="1427139"/>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Avenir"/>
                <a:buNone/>
              </a:pPr>
              <a:r>
                <a:rPr lang="en-US" sz="3500" b="0" i="0" u="none" strike="noStrike" cap="none">
                  <a:solidFill>
                    <a:schemeClr val="lt1"/>
                  </a:solidFill>
                  <a:latin typeface="Avenir"/>
                  <a:ea typeface="Avenir"/>
                  <a:cs typeface="Avenir"/>
                  <a:sym typeface="Avenir"/>
                </a:rPr>
                <a:t>Sudoku</a:t>
              </a:r>
              <a:endParaRPr sz="1400" b="0" i="0" u="none" strike="noStrike" cap="none">
                <a:solidFill>
                  <a:srgbClr val="000000"/>
                </a:solidFill>
                <a:latin typeface="Arial"/>
                <a:ea typeface="Arial"/>
                <a:cs typeface="Arial"/>
                <a:sym typeface="Arial"/>
              </a:endParaRPr>
            </a:p>
          </p:txBody>
        </p:sp>
        <p:sp>
          <p:nvSpPr>
            <p:cNvPr id="136" name="Google Shape;136;p3"/>
            <p:cNvSpPr/>
            <p:nvPr/>
          </p:nvSpPr>
          <p:spPr>
            <a:xfrm>
              <a:off x="2617031" y="2178188"/>
              <a:ext cx="2378565" cy="1427139"/>
            </a:xfrm>
            <a:prstGeom prst="rect">
              <a:avLst/>
            </a:prstGeom>
            <a:solidFill>
              <a:srgbClr val="6EB2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txBox="1"/>
            <p:nvPr/>
          </p:nvSpPr>
          <p:spPr>
            <a:xfrm>
              <a:off x="2617031" y="2178188"/>
              <a:ext cx="2378565" cy="1427139"/>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Avenir"/>
                <a:buNone/>
              </a:pPr>
              <a:r>
                <a:rPr lang="en-US" sz="3500" b="0" i="0" u="none" strike="noStrike" cap="none">
                  <a:solidFill>
                    <a:schemeClr val="lt1"/>
                  </a:solidFill>
                  <a:latin typeface="Avenir"/>
                  <a:ea typeface="Avenir"/>
                  <a:cs typeface="Avenir"/>
                  <a:sym typeface="Avenir"/>
                </a:rPr>
                <a:t>Finding Pair</a:t>
              </a: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2696514" y="3876343"/>
              <a:ext cx="2299692" cy="1360820"/>
            </a:xfrm>
            <a:prstGeom prst="rect">
              <a:avLst/>
            </a:prstGeom>
            <a:solidFill>
              <a:srgbClr val="74B3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txBox="1"/>
            <p:nvPr/>
          </p:nvSpPr>
          <p:spPr>
            <a:xfrm>
              <a:off x="2696514" y="3876343"/>
              <a:ext cx="2299692" cy="1360820"/>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Avenir"/>
                <a:buNone/>
              </a:pPr>
              <a:r>
                <a:rPr lang="en-US" sz="3500" b="0" i="0" u="none" strike="noStrike" cap="none">
                  <a:solidFill>
                    <a:schemeClr val="lt1"/>
                  </a:solidFill>
                  <a:latin typeface="Avenir"/>
                  <a:ea typeface="Avenir"/>
                  <a:cs typeface="Avenir"/>
                  <a:sym typeface="Avenir"/>
                </a:rPr>
                <a:t>Chess</a:t>
              </a:r>
              <a:endParaRPr sz="1400" b="0" i="0" u="none" strike="noStrike" cap="none">
                <a:solidFill>
                  <a:srgbClr val="000000"/>
                </a:solidFill>
                <a:latin typeface="Arial"/>
                <a:ea typeface="Arial"/>
                <a:cs typeface="Arial"/>
                <a:sym typeface="Arial"/>
              </a:endParaRPr>
            </a:p>
          </p:txBody>
        </p:sp>
        <p:sp>
          <p:nvSpPr>
            <p:cNvPr id="140" name="Google Shape;140;p3"/>
            <p:cNvSpPr/>
            <p:nvPr/>
          </p:nvSpPr>
          <p:spPr>
            <a:xfrm>
              <a:off x="8815" y="3810017"/>
              <a:ext cx="2378565" cy="14271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
            <p:cNvSpPr txBox="1"/>
            <p:nvPr/>
          </p:nvSpPr>
          <p:spPr>
            <a:xfrm>
              <a:off x="8815" y="3810017"/>
              <a:ext cx="2378565" cy="1427139"/>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Avenir"/>
                <a:buNone/>
              </a:pPr>
              <a:r>
                <a:rPr lang="en-US" sz="3500" b="0" i="0" u="none" strike="noStrike" cap="none">
                  <a:solidFill>
                    <a:schemeClr val="lt1"/>
                  </a:solidFill>
                  <a:latin typeface="Avenir"/>
                  <a:ea typeface="Avenir"/>
                  <a:cs typeface="Avenir"/>
                  <a:sym typeface="Avenir"/>
                </a:rPr>
                <a:t>Snake and Ladders</a:t>
              </a: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4"/>
          <p:cNvSpPr txBox="1">
            <a:spLocks noGrp="1"/>
          </p:cNvSpPr>
          <p:nvPr>
            <p:ph type="title"/>
          </p:nvPr>
        </p:nvSpPr>
        <p:spPr>
          <a:xfrm>
            <a:off x="1079500" y="1011238"/>
            <a:ext cx="10026650" cy="655637"/>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2800"/>
              <a:buFont typeface="Rockwell"/>
              <a:buNone/>
            </a:pPr>
            <a:r>
              <a:rPr lang="en-US"/>
              <a:t>MAIN PAGE</a:t>
            </a:r>
            <a:endParaRPr/>
          </a:p>
        </p:txBody>
      </p:sp>
      <p:pic>
        <p:nvPicPr>
          <p:cNvPr id="147" name="Google Shape;147;p4"/>
          <p:cNvPicPr preferRelativeResize="0">
            <a:picLocks noGrp="1"/>
          </p:cNvPicPr>
          <p:nvPr>
            <p:ph type="body" idx="1"/>
          </p:nvPr>
        </p:nvPicPr>
        <p:blipFill rotWithShape="1">
          <a:blip r:embed="rId3">
            <a:alphaModFix/>
          </a:blip>
          <a:srcRect/>
          <a:stretch/>
        </p:blipFill>
        <p:spPr>
          <a:xfrm>
            <a:off x="6446975" y="2665500"/>
            <a:ext cx="5439000" cy="3868800"/>
          </a:xfrm>
          <a:prstGeom prst="rect">
            <a:avLst/>
          </a:prstGeom>
          <a:noFill/>
          <a:ln>
            <a:noFill/>
          </a:ln>
        </p:spPr>
      </p:pic>
      <p:pic>
        <p:nvPicPr>
          <p:cNvPr id="148" name="Google Shape;148;p4" descr="Text, logo, company name&#10;&#10;Description automatically generated"/>
          <p:cNvPicPr preferRelativeResize="0"/>
          <p:nvPr/>
        </p:nvPicPr>
        <p:blipFill rotWithShape="1">
          <a:blip r:embed="rId4">
            <a:alphaModFix/>
          </a:blip>
          <a:srcRect/>
          <a:stretch/>
        </p:blipFill>
        <p:spPr>
          <a:xfrm>
            <a:off x="258700" y="2665500"/>
            <a:ext cx="5438975" cy="38689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2"/>
        <p:cNvGrpSpPr/>
        <p:nvPr/>
      </p:nvGrpSpPr>
      <p:grpSpPr>
        <a:xfrm>
          <a:off x="0" y="0"/>
          <a:ext cx="0" cy="0"/>
          <a:chOff x="0" y="0"/>
          <a:chExt cx="0" cy="0"/>
        </a:xfrm>
      </p:grpSpPr>
      <p:cxnSp>
        <p:nvCxnSpPr>
          <p:cNvPr id="153" name="Google Shape;153;p5"/>
          <p:cNvCxnSpPr/>
          <p:nvPr/>
        </p:nvCxnSpPr>
        <p:spPr>
          <a:xfrm>
            <a:off x="5826000" y="3690871"/>
            <a:ext cx="540000" cy="0"/>
          </a:xfrm>
          <a:prstGeom prst="straightConnector1">
            <a:avLst/>
          </a:prstGeom>
          <a:noFill/>
          <a:ln w="12700" cap="flat" cmpd="sng">
            <a:solidFill>
              <a:schemeClr val="lt1"/>
            </a:solidFill>
            <a:prstDash val="solid"/>
            <a:round/>
            <a:headEnd type="none" w="sm" len="sm"/>
            <a:tailEnd type="none" w="sm" len="sm"/>
          </a:ln>
        </p:spPr>
      </p:cxnSp>
      <p:grpSp>
        <p:nvGrpSpPr>
          <p:cNvPr id="154" name="Google Shape;154;p5"/>
          <p:cNvGrpSpPr/>
          <p:nvPr/>
        </p:nvGrpSpPr>
        <p:grpSpPr>
          <a:xfrm>
            <a:off x="9763121" y="4439426"/>
            <a:ext cx="1597977" cy="1549851"/>
            <a:chOff x="9623421" y="4394976"/>
            <a:chExt cx="1597977" cy="1549851"/>
          </a:xfrm>
        </p:grpSpPr>
        <p:sp>
          <p:nvSpPr>
            <p:cNvPr id="155" name="Google Shape;155;p5"/>
            <p:cNvSpPr/>
            <p:nvPr/>
          </p:nvSpPr>
          <p:spPr>
            <a:xfrm rot="2700000" flipH="1">
              <a:off x="10267789" y="4452443"/>
              <a:ext cx="571820" cy="1316717"/>
            </a:xfrm>
            <a:custGeom>
              <a:avLst/>
              <a:gdLst/>
              <a:ahLst/>
              <a:cxnLst/>
              <a:rect l="l" t="t" r="r" b="b"/>
              <a:pathLst>
                <a:path w="571820" h="1316717" extrusionOk="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nvGrpSpPr>
            <p:cNvPr id="156" name="Google Shape;156;p5"/>
            <p:cNvGrpSpPr/>
            <p:nvPr/>
          </p:nvGrpSpPr>
          <p:grpSpPr>
            <a:xfrm rot="2700000" flipH="1">
              <a:off x="10112437" y="4359902"/>
              <a:ext cx="571820" cy="1620000"/>
              <a:chOff x="8482785" y="4330454"/>
              <a:chExt cx="571820" cy="1620000"/>
            </a:xfrm>
          </p:grpSpPr>
          <p:sp>
            <p:nvSpPr>
              <p:cNvPr id="157" name="Google Shape;157;p5"/>
              <p:cNvSpPr/>
              <p:nvPr/>
            </p:nvSpPr>
            <p:spPr>
              <a:xfrm>
                <a:off x="8482785" y="4333632"/>
                <a:ext cx="571820" cy="1311956"/>
              </a:xfrm>
              <a:custGeom>
                <a:avLst/>
                <a:gdLst/>
                <a:ahLst/>
                <a:cxnLst/>
                <a:rect l="l" t="t" r="r" b="b"/>
                <a:pathLst>
                  <a:path w="571820" h="1311956" extrusionOk="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cxnSp>
            <p:nvCxnSpPr>
              <p:cNvPr id="158" name="Google Shape;158;p5"/>
              <p:cNvCxnSpPr/>
              <p:nvPr/>
            </p:nvCxnSpPr>
            <p:spPr>
              <a:xfrm>
                <a:off x="8768695" y="4330454"/>
                <a:ext cx="0" cy="1620000"/>
              </a:xfrm>
              <a:prstGeom prst="straightConnector1">
                <a:avLst/>
              </a:prstGeom>
              <a:noFill/>
              <a:ln w="12700" cap="flat" cmpd="sng">
                <a:solidFill>
                  <a:schemeClr val="lt1"/>
                </a:solidFill>
                <a:prstDash val="solid"/>
                <a:round/>
                <a:headEnd type="none" w="sm" len="sm"/>
                <a:tailEnd type="none" w="sm" len="sm"/>
              </a:ln>
            </p:spPr>
          </p:cxnSp>
        </p:grpSp>
      </p:grpSp>
      <p:sp>
        <p:nvSpPr>
          <p:cNvPr id="159" name="Google Shape;159;p5"/>
          <p:cNvSpPr/>
          <p:nvPr/>
        </p:nvSpPr>
        <p:spPr>
          <a:xfrm>
            <a:off x="0" y="-12646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60" name="Google Shape;160;p5"/>
          <p:cNvSpPr txBox="1">
            <a:spLocks noGrp="1"/>
          </p:cNvSpPr>
          <p:nvPr>
            <p:ph type="title"/>
          </p:nvPr>
        </p:nvSpPr>
        <p:spPr>
          <a:xfrm>
            <a:off x="1079510" y="531814"/>
            <a:ext cx="4457690" cy="172085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lt1"/>
              </a:buClr>
              <a:buSzPts val="2800"/>
              <a:buFont typeface="Rockwell"/>
              <a:buNone/>
            </a:pPr>
            <a:r>
              <a:rPr lang="en-US"/>
              <a:t>SHUFFLE</a:t>
            </a:r>
            <a:endParaRPr/>
          </a:p>
        </p:txBody>
      </p:sp>
      <p:cxnSp>
        <p:nvCxnSpPr>
          <p:cNvPr id="161" name="Google Shape;161;p5"/>
          <p:cNvCxnSpPr/>
          <p:nvPr/>
        </p:nvCxnSpPr>
        <p:spPr>
          <a:xfrm rot="5400000">
            <a:off x="5826000" y="1392239"/>
            <a:ext cx="540000" cy="0"/>
          </a:xfrm>
          <a:prstGeom prst="straightConnector1">
            <a:avLst/>
          </a:prstGeom>
          <a:noFill/>
          <a:ln w="12700" cap="flat" cmpd="sng">
            <a:solidFill>
              <a:schemeClr val="lt1"/>
            </a:solidFill>
            <a:prstDash val="solid"/>
            <a:round/>
            <a:headEnd type="none" w="sm" len="sm"/>
            <a:tailEnd type="none" w="sm" len="sm"/>
          </a:ln>
        </p:spPr>
      </p:cxnSp>
      <p:sp>
        <p:nvSpPr>
          <p:cNvPr id="162" name="Google Shape;162;p5"/>
          <p:cNvSpPr/>
          <p:nvPr/>
        </p:nvSpPr>
        <p:spPr>
          <a:xfrm>
            <a:off x="0" y="2843212"/>
            <a:ext cx="12192000" cy="401478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pic>
        <p:nvPicPr>
          <p:cNvPr id="163" name="Google Shape;163;p5" descr="Graphical user interface, application&#10;&#10;Description automatically generated"/>
          <p:cNvPicPr preferRelativeResize="0"/>
          <p:nvPr/>
        </p:nvPicPr>
        <p:blipFill rotWithShape="1">
          <a:blip r:embed="rId3">
            <a:alphaModFix/>
          </a:blip>
          <a:srcRect/>
          <a:stretch/>
        </p:blipFill>
        <p:spPr>
          <a:xfrm>
            <a:off x="6314988" y="2910930"/>
            <a:ext cx="2646675" cy="2212875"/>
          </a:xfrm>
          <a:prstGeom prst="rect">
            <a:avLst/>
          </a:prstGeom>
          <a:noFill/>
          <a:ln>
            <a:noFill/>
          </a:ln>
        </p:spPr>
      </p:pic>
      <p:pic>
        <p:nvPicPr>
          <p:cNvPr id="164" name="Google Shape;164;p5" descr="Graphical user interface, application&#10;&#10;Description automatically generated"/>
          <p:cNvPicPr preferRelativeResize="0"/>
          <p:nvPr/>
        </p:nvPicPr>
        <p:blipFill rotWithShape="1">
          <a:blip r:embed="rId4">
            <a:alphaModFix/>
          </a:blip>
          <a:srcRect/>
          <a:stretch/>
        </p:blipFill>
        <p:spPr>
          <a:xfrm>
            <a:off x="3234700" y="2910930"/>
            <a:ext cx="2834425" cy="2212875"/>
          </a:xfrm>
          <a:prstGeom prst="rect">
            <a:avLst/>
          </a:prstGeom>
          <a:noFill/>
          <a:ln>
            <a:noFill/>
          </a:ln>
        </p:spPr>
      </p:pic>
      <p:pic>
        <p:nvPicPr>
          <p:cNvPr id="165" name="Google Shape;165;p5"/>
          <p:cNvPicPr preferRelativeResize="0">
            <a:picLocks noGrp="1"/>
          </p:cNvPicPr>
          <p:nvPr>
            <p:ph type="body" idx="1"/>
          </p:nvPr>
        </p:nvPicPr>
        <p:blipFill rotWithShape="1">
          <a:blip r:embed="rId5">
            <a:alphaModFix/>
          </a:blip>
          <a:srcRect/>
          <a:stretch/>
        </p:blipFill>
        <p:spPr>
          <a:xfrm>
            <a:off x="7462701" y="126596"/>
            <a:ext cx="3489637" cy="2299832"/>
          </a:xfrm>
          <a:prstGeom prst="rect">
            <a:avLst/>
          </a:prstGeom>
          <a:noFill/>
          <a:ln>
            <a:noFill/>
          </a:ln>
        </p:spPr>
      </p:pic>
      <p:pic>
        <p:nvPicPr>
          <p:cNvPr id="166" name="Google Shape;166;p5" descr="Puzzle"/>
          <p:cNvPicPr preferRelativeResize="0"/>
          <p:nvPr/>
        </p:nvPicPr>
        <p:blipFill rotWithShape="1">
          <a:blip r:embed="rId6">
            <a:alphaModFix/>
          </a:blip>
          <a:srcRect/>
          <a:stretch/>
        </p:blipFill>
        <p:spPr>
          <a:xfrm>
            <a:off x="4034368" y="700321"/>
            <a:ext cx="1382404" cy="1383836"/>
          </a:xfrm>
          <a:prstGeom prst="rect">
            <a:avLst/>
          </a:prstGeom>
          <a:noFill/>
          <a:ln>
            <a:noFill/>
          </a:ln>
        </p:spPr>
      </p:pic>
      <p:pic>
        <p:nvPicPr>
          <p:cNvPr id="167" name="Google Shape;167;p5"/>
          <p:cNvPicPr preferRelativeResize="0"/>
          <p:nvPr/>
        </p:nvPicPr>
        <p:blipFill rotWithShape="1">
          <a:blip r:embed="rId7">
            <a:alphaModFix/>
          </a:blip>
          <a:srcRect/>
          <a:stretch/>
        </p:blipFill>
        <p:spPr>
          <a:xfrm>
            <a:off x="198525" y="4340897"/>
            <a:ext cx="2775075" cy="2212875"/>
          </a:xfrm>
          <a:prstGeom prst="rect">
            <a:avLst/>
          </a:prstGeom>
          <a:noFill/>
          <a:ln>
            <a:noFill/>
          </a:ln>
        </p:spPr>
      </p:pic>
      <p:pic>
        <p:nvPicPr>
          <p:cNvPr id="168" name="Google Shape;168;p5" descr="Graphical user interface, application&#10;&#10;Description automatically generated"/>
          <p:cNvPicPr preferRelativeResize="0"/>
          <p:nvPr/>
        </p:nvPicPr>
        <p:blipFill rotWithShape="1">
          <a:blip r:embed="rId8">
            <a:alphaModFix/>
          </a:blip>
          <a:srcRect/>
          <a:stretch/>
        </p:blipFill>
        <p:spPr>
          <a:xfrm>
            <a:off x="9076288" y="4340897"/>
            <a:ext cx="2971750" cy="22128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2"/>
        <p:cNvGrpSpPr/>
        <p:nvPr/>
      </p:nvGrpSpPr>
      <p:grpSpPr>
        <a:xfrm>
          <a:off x="0" y="0"/>
          <a:ext cx="0" cy="0"/>
          <a:chOff x="0" y="0"/>
          <a:chExt cx="0" cy="0"/>
        </a:xfrm>
      </p:grpSpPr>
      <p:sp>
        <p:nvSpPr>
          <p:cNvPr id="173" name="Google Shape;173;p6"/>
          <p:cNvSpPr/>
          <p:nvPr/>
        </p:nvSpPr>
        <p:spPr>
          <a:xfrm>
            <a:off x="0" y="-126459"/>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4" name="Google Shape;174;p6"/>
          <p:cNvSpPr txBox="1">
            <a:spLocks noGrp="1"/>
          </p:cNvSpPr>
          <p:nvPr>
            <p:ph type="title"/>
          </p:nvPr>
        </p:nvSpPr>
        <p:spPr>
          <a:xfrm>
            <a:off x="6663910" y="540033"/>
            <a:ext cx="4426782" cy="1331604"/>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ts val="2800"/>
              <a:buFont typeface="Rockwell"/>
              <a:buNone/>
            </a:pPr>
            <a:r>
              <a:rPr lang="en-US"/>
              <a:t>XOX</a:t>
            </a:r>
            <a:endParaRPr/>
          </a:p>
        </p:txBody>
      </p:sp>
      <p:pic>
        <p:nvPicPr>
          <p:cNvPr id="175" name="Google Shape;175;p6"/>
          <p:cNvPicPr preferRelativeResize="0"/>
          <p:nvPr/>
        </p:nvPicPr>
        <p:blipFill rotWithShape="1">
          <a:blip r:embed="rId3">
            <a:alphaModFix/>
          </a:blip>
          <a:srcRect/>
          <a:stretch/>
        </p:blipFill>
        <p:spPr>
          <a:xfrm>
            <a:off x="3171600" y="1089213"/>
            <a:ext cx="2365200" cy="1655639"/>
          </a:xfrm>
          <a:prstGeom prst="rect">
            <a:avLst/>
          </a:prstGeom>
          <a:noFill/>
          <a:ln>
            <a:noFill/>
          </a:ln>
        </p:spPr>
      </p:pic>
      <p:cxnSp>
        <p:nvCxnSpPr>
          <p:cNvPr id="176" name="Google Shape;176;p6"/>
          <p:cNvCxnSpPr/>
          <p:nvPr/>
        </p:nvCxnSpPr>
        <p:spPr>
          <a:xfrm>
            <a:off x="8607300" y="2310207"/>
            <a:ext cx="540000" cy="0"/>
          </a:xfrm>
          <a:prstGeom prst="straightConnector1">
            <a:avLst/>
          </a:prstGeom>
          <a:noFill/>
          <a:ln w="12700" cap="flat" cmpd="sng">
            <a:solidFill>
              <a:schemeClr val="lt1"/>
            </a:solidFill>
            <a:prstDash val="solid"/>
            <a:round/>
            <a:headEnd type="none" w="sm" len="sm"/>
            <a:tailEnd type="none" w="sm" len="sm"/>
          </a:ln>
        </p:spPr>
      </p:cxnSp>
      <p:pic>
        <p:nvPicPr>
          <p:cNvPr id="177" name="Google Shape;177;p6" descr="Text, calendar&#10;&#10;Description automatically generated"/>
          <p:cNvPicPr preferRelativeResize="0"/>
          <p:nvPr/>
        </p:nvPicPr>
        <p:blipFill rotWithShape="1">
          <a:blip r:embed="rId4">
            <a:alphaModFix/>
          </a:blip>
          <a:srcRect/>
          <a:stretch/>
        </p:blipFill>
        <p:spPr>
          <a:xfrm>
            <a:off x="3228200" y="4363952"/>
            <a:ext cx="2682975" cy="2092825"/>
          </a:xfrm>
          <a:prstGeom prst="rect">
            <a:avLst/>
          </a:prstGeom>
          <a:noFill/>
          <a:ln>
            <a:noFill/>
          </a:ln>
        </p:spPr>
      </p:pic>
      <p:pic>
        <p:nvPicPr>
          <p:cNvPr id="178" name="Google Shape;178;p6" descr="Graphical user interface&#10;&#10;Description automatically generated"/>
          <p:cNvPicPr preferRelativeResize="0"/>
          <p:nvPr/>
        </p:nvPicPr>
        <p:blipFill rotWithShape="1">
          <a:blip r:embed="rId5">
            <a:alphaModFix/>
          </a:blip>
          <a:srcRect/>
          <a:stretch/>
        </p:blipFill>
        <p:spPr>
          <a:xfrm>
            <a:off x="6096000" y="4363952"/>
            <a:ext cx="2756175" cy="2092825"/>
          </a:xfrm>
          <a:prstGeom prst="rect">
            <a:avLst/>
          </a:prstGeom>
          <a:noFill/>
          <a:ln>
            <a:noFill/>
          </a:ln>
        </p:spPr>
      </p:pic>
      <p:pic>
        <p:nvPicPr>
          <p:cNvPr id="179" name="Google Shape;179;p6" descr="Graphical user interface, application&#10;&#10;Description automatically generated"/>
          <p:cNvPicPr preferRelativeResize="0">
            <a:picLocks noGrp="1"/>
          </p:cNvPicPr>
          <p:nvPr>
            <p:ph type="body" idx="1"/>
          </p:nvPr>
        </p:nvPicPr>
        <p:blipFill rotWithShape="1">
          <a:blip r:embed="rId6">
            <a:alphaModFix/>
          </a:blip>
          <a:srcRect/>
          <a:stretch/>
        </p:blipFill>
        <p:spPr>
          <a:xfrm>
            <a:off x="9037000" y="4363952"/>
            <a:ext cx="3048900" cy="2092800"/>
          </a:xfrm>
          <a:prstGeom prst="rect">
            <a:avLst/>
          </a:prstGeom>
          <a:noFill/>
          <a:ln>
            <a:noFill/>
          </a:ln>
        </p:spPr>
      </p:pic>
      <p:pic>
        <p:nvPicPr>
          <p:cNvPr id="180" name="Google Shape;180;p6"/>
          <p:cNvPicPr preferRelativeResize="0"/>
          <p:nvPr/>
        </p:nvPicPr>
        <p:blipFill rotWithShape="1">
          <a:blip r:embed="rId7">
            <a:alphaModFix/>
          </a:blip>
          <a:srcRect/>
          <a:stretch/>
        </p:blipFill>
        <p:spPr>
          <a:xfrm>
            <a:off x="514200" y="1089180"/>
            <a:ext cx="2391000" cy="1655639"/>
          </a:xfrm>
          <a:prstGeom prst="rect">
            <a:avLst/>
          </a:prstGeom>
          <a:noFill/>
          <a:ln>
            <a:noFill/>
          </a:ln>
        </p:spPr>
      </p:pic>
      <p:pic>
        <p:nvPicPr>
          <p:cNvPr id="181" name="Google Shape;181;p6" descr="Wind Chime"/>
          <p:cNvPicPr preferRelativeResize="0"/>
          <p:nvPr/>
        </p:nvPicPr>
        <p:blipFill rotWithShape="1">
          <a:blip r:embed="rId8">
            <a:alphaModFix/>
          </a:blip>
          <a:srcRect/>
          <a:stretch/>
        </p:blipFill>
        <p:spPr>
          <a:xfrm>
            <a:off x="10424890" y="601338"/>
            <a:ext cx="1331604" cy="1331604"/>
          </a:xfrm>
          <a:prstGeom prst="rect">
            <a:avLst/>
          </a:prstGeom>
          <a:noFill/>
          <a:ln>
            <a:noFill/>
          </a:ln>
        </p:spPr>
      </p:pic>
      <p:pic>
        <p:nvPicPr>
          <p:cNvPr id="182" name="Google Shape;182;p6"/>
          <p:cNvPicPr preferRelativeResize="0"/>
          <p:nvPr/>
        </p:nvPicPr>
        <p:blipFill rotWithShape="1">
          <a:blip r:embed="rId9">
            <a:alphaModFix/>
          </a:blip>
          <a:srcRect/>
          <a:stretch/>
        </p:blipFill>
        <p:spPr>
          <a:xfrm>
            <a:off x="292575" y="4363953"/>
            <a:ext cx="2750800" cy="20928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6"/>
        <p:cNvGrpSpPr/>
        <p:nvPr/>
      </p:nvGrpSpPr>
      <p:grpSpPr>
        <a:xfrm>
          <a:off x="0" y="0"/>
          <a:ext cx="0" cy="0"/>
          <a:chOff x="0" y="0"/>
          <a:chExt cx="0" cy="0"/>
        </a:xfrm>
      </p:grpSpPr>
      <p:cxnSp>
        <p:nvCxnSpPr>
          <p:cNvPr id="187" name="Google Shape;187;p7"/>
          <p:cNvCxnSpPr/>
          <p:nvPr/>
        </p:nvCxnSpPr>
        <p:spPr>
          <a:xfrm>
            <a:off x="5826000" y="3690871"/>
            <a:ext cx="540000" cy="0"/>
          </a:xfrm>
          <a:prstGeom prst="straightConnector1">
            <a:avLst/>
          </a:prstGeom>
          <a:noFill/>
          <a:ln w="12700" cap="flat" cmpd="sng">
            <a:solidFill>
              <a:schemeClr val="lt1"/>
            </a:solidFill>
            <a:prstDash val="solid"/>
            <a:round/>
            <a:headEnd type="none" w="sm" len="sm"/>
            <a:tailEnd type="none" w="sm" len="sm"/>
          </a:ln>
        </p:spPr>
      </p:cxnSp>
      <p:grpSp>
        <p:nvGrpSpPr>
          <p:cNvPr id="188" name="Google Shape;188;p7"/>
          <p:cNvGrpSpPr/>
          <p:nvPr/>
        </p:nvGrpSpPr>
        <p:grpSpPr>
          <a:xfrm>
            <a:off x="9763121" y="4439426"/>
            <a:ext cx="1597977" cy="1549851"/>
            <a:chOff x="9623421" y="4394976"/>
            <a:chExt cx="1597977" cy="1549851"/>
          </a:xfrm>
        </p:grpSpPr>
        <p:sp>
          <p:nvSpPr>
            <p:cNvPr id="189" name="Google Shape;189;p7"/>
            <p:cNvSpPr/>
            <p:nvPr/>
          </p:nvSpPr>
          <p:spPr>
            <a:xfrm rot="2700000" flipH="1">
              <a:off x="10267789" y="4452443"/>
              <a:ext cx="571820" cy="1316717"/>
            </a:xfrm>
            <a:custGeom>
              <a:avLst/>
              <a:gdLst/>
              <a:ahLst/>
              <a:cxnLst/>
              <a:rect l="l" t="t" r="r" b="b"/>
              <a:pathLst>
                <a:path w="571820" h="1316717" extrusionOk="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nvGrpSpPr>
            <p:cNvPr id="190" name="Google Shape;190;p7"/>
            <p:cNvGrpSpPr/>
            <p:nvPr/>
          </p:nvGrpSpPr>
          <p:grpSpPr>
            <a:xfrm rot="2700000" flipH="1">
              <a:off x="10112437" y="4359902"/>
              <a:ext cx="571820" cy="1620000"/>
              <a:chOff x="8482785" y="4330454"/>
              <a:chExt cx="571820" cy="1620000"/>
            </a:xfrm>
          </p:grpSpPr>
          <p:sp>
            <p:nvSpPr>
              <p:cNvPr id="191" name="Google Shape;191;p7"/>
              <p:cNvSpPr/>
              <p:nvPr/>
            </p:nvSpPr>
            <p:spPr>
              <a:xfrm>
                <a:off x="8482785" y="4333632"/>
                <a:ext cx="571820" cy="1311956"/>
              </a:xfrm>
              <a:custGeom>
                <a:avLst/>
                <a:gdLst/>
                <a:ahLst/>
                <a:cxnLst/>
                <a:rect l="l" t="t" r="r" b="b"/>
                <a:pathLst>
                  <a:path w="571820" h="1311956" extrusionOk="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cxnSp>
            <p:nvCxnSpPr>
              <p:cNvPr id="192" name="Google Shape;192;p7"/>
              <p:cNvCxnSpPr/>
              <p:nvPr/>
            </p:nvCxnSpPr>
            <p:spPr>
              <a:xfrm>
                <a:off x="8768695" y="4330454"/>
                <a:ext cx="0" cy="1620000"/>
              </a:xfrm>
              <a:prstGeom prst="straightConnector1">
                <a:avLst/>
              </a:prstGeom>
              <a:noFill/>
              <a:ln w="12700" cap="flat" cmpd="sng">
                <a:solidFill>
                  <a:schemeClr val="lt1"/>
                </a:solidFill>
                <a:prstDash val="solid"/>
                <a:round/>
                <a:headEnd type="none" w="sm" len="sm"/>
                <a:tailEnd type="none" w="sm" len="sm"/>
              </a:ln>
            </p:spPr>
          </p:cxnSp>
        </p:grpSp>
      </p:grpSp>
      <p:sp>
        <p:nvSpPr>
          <p:cNvPr id="193" name="Google Shape;193;p7"/>
          <p:cNvSpPr/>
          <p:nvPr/>
        </p:nvSpPr>
        <p:spPr>
          <a:xfrm>
            <a:off x="0" y="-12646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94" name="Google Shape;194;p7"/>
          <p:cNvSpPr txBox="1">
            <a:spLocks noGrp="1"/>
          </p:cNvSpPr>
          <p:nvPr>
            <p:ph type="title"/>
          </p:nvPr>
        </p:nvSpPr>
        <p:spPr>
          <a:xfrm>
            <a:off x="7766050" y="1079500"/>
            <a:ext cx="3884962" cy="2138400"/>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ts val="2800"/>
              <a:buFont typeface="Rockwell"/>
              <a:buNone/>
            </a:pPr>
            <a:r>
              <a:rPr lang="en-US"/>
              <a:t>SUDOKU</a:t>
            </a:r>
            <a:endParaRPr/>
          </a:p>
        </p:txBody>
      </p:sp>
      <p:cxnSp>
        <p:nvCxnSpPr>
          <p:cNvPr id="195" name="Google Shape;195;p7"/>
          <p:cNvCxnSpPr/>
          <p:nvPr/>
        </p:nvCxnSpPr>
        <p:spPr>
          <a:xfrm>
            <a:off x="9438531" y="3690871"/>
            <a:ext cx="540000" cy="0"/>
          </a:xfrm>
          <a:prstGeom prst="straightConnector1">
            <a:avLst/>
          </a:prstGeom>
          <a:noFill/>
          <a:ln w="12700" cap="flat" cmpd="sng">
            <a:solidFill>
              <a:schemeClr val="lt1"/>
            </a:solidFill>
            <a:prstDash val="solid"/>
            <a:round/>
            <a:headEnd type="none" w="sm" len="sm"/>
            <a:tailEnd type="none" w="sm" len="sm"/>
          </a:ln>
        </p:spPr>
      </p:cxnSp>
      <p:pic>
        <p:nvPicPr>
          <p:cNvPr id="196" name="Google Shape;196;p7"/>
          <p:cNvPicPr preferRelativeResize="0"/>
          <p:nvPr/>
        </p:nvPicPr>
        <p:blipFill rotWithShape="1">
          <a:blip r:embed="rId3">
            <a:alphaModFix/>
          </a:blip>
          <a:srcRect/>
          <a:stretch/>
        </p:blipFill>
        <p:spPr>
          <a:xfrm>
            <a:off x="342075" y="3657011"/>
            <a:ext cx="3884950" cy="2719465"/>
          </a:xfrm>
          <a:prstGeom prst="rect">
            <a:avLst/>
          </a:prstGeom>
          <a:noFill/>
          <a:ln>
            <a:noFill/>
          </a:ln>
        </p:spPr>
      </p:pic>
      <p:pic>
        <p:nvPicPr>
          <p:cNvPr id="197" name="Google Shape;197;p7"/>
          <p:cNvPicPr preferRelativeResize="0"/>
          <p:nvPr/>
        </p:nvPicPr>
        <p:blipFill rotWithShape="1">
          <a:blip r:embed="rId4">
            <a:alphaModFix/>
          </a:blip>
          <a:srcRect/>
          <a:stretch/>
        </p:blipFill>
        <p:spPr>
          <a:xfrm>
            <a:off x="1634248" y="456022"/>
            <a:ext cx="4731752" cy="2719465"/>
          </a:xfrm>
          <a:prstGeom prst="rect">
            <a:avLst/>
          </a:prstGeom>
          <a:noFill/>
          <a:ln>
            <a:noFill/>
          </a:ln>
        </p:spPr>
      </p:pic>
      <p:pic>
        <p:nvPicPr>
          <p:cNvPr id="198" name="Google Shape;198;p7"/>
          <p:cNvPicPr preferRelativeResize="0"/>
          <p:nvPr/>
        </p:nvPicPr>
        <p:blipFill rotWithShape="1">
          <a:blip r:embed="rId5">
            <a:alphaModFix/>
          </a:blip>
          <a:srcRect/>
          <a:stretch/>
        </p:blipFill>
        <p:spPr>
          <a:xfrm>
            <a:off x="4409375" y="3657011"/>
            <a:ext cx="3884950" cy="271946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02"/>
        <p:cNvGrpSpPr/>
        <p:nvPr/>
      </p:nvGrpSpPr>
      <p:grpSpPr>
        <a:xfrm>
          <a:off x="0" y="0"/>
          <a:ext cx="0" cy="0"/>
          <a:chOff x="0" y="0"/>
          <a:chExt cx="0" cy="0"/>
        </a:xfrm>
      </p:grpSpPr>
      <p:sp>
        <p:nvSpPr>
          <p:cNvPr id="203" name="Google Shape;203;p8"/>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04" name="Google Shape;204;p8"/>
          <p:cNvSpPr txBox="1">
            <a:spLocks noGrp="1"/>
          </p:cNvSpPr>
          <p:nvPr>
            <p:ph type="title"/>
          </p:nvPr>
        </p:nvSpPr>
        <p:spPr>
          <a:xfrm>
            <a:off x="1080000" y="540000"/>
            <a:ext cx="3345950" cy="2303213"/>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lt1"/>
              </a:buClr>
              <a:buSzPts val="2800"/>
              <a:buFont typeface="Rockwell"/>
              <a:buNone/>
            </a:pPr>
            <a:r>
              <a:rPr lang="en-US"/>
              <a:t>SUDOKU EASY</a:t>
            </a:r>
            <a:endParaRPr/>
          </a:p>
        </p:txBody>
      </p:sp>
      <p:cxnSp>
        <p:nvCxnSpPr>
          <p:cNvPr id="205" name="Google Shape;205;p8"/>
          <p:cNvCxnSpPr/>
          <p:nvPr/>
        </p:nvCxnSpPr>
        <p:spPr>
          <a:xfrm rot="5400000">
            <a:off x="4714750" y="1691606"/>
            <a:ext cx="540000" cy="0"/>
          </a:xfrm>
          <a:prstGeom prst="straightConnector1">
            <a:avLst/>
          </a:prstGeom>
          <a:noFill/>
          <a:ln w="12700" cap="flat" cmpd="sng">
            <a:solidFill>
              <a:schemeClr val="lt1"/>
            </a:solidFill>
            <a:prstDash val="solid"/>
            <a:round/>
            <a:headEnd type="none" w="sm" len="sm"/>
            <a:tailEnd type="none" w="sm" len="sm"/>
          </a:ln>
        </p:spPr>
      </p:cxnSp>
      <p:sp>
        <p:nvSpPr>
          <p:cNvPr id="206" name="Google Shape;206;p8"/>
          <p:cNvSpPr/>
          <p:nvPr/>
        </p:nvSpPr>
        <p:spPr>
          <a:xfrm>
            <a:off x="0" y="3429000"/>
            <a:ext cx="12192000" cy="3428999"/>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pic>
        <p:nvPicPr>
          <p:cNvPr id="207" name="Google Shape;207;p8"/>
          <p:cNvPicPr preferRelativeResize="0"/>
          <p:nvPr/>
        </p:nvPicPr>
        <p:blipFill rotWithShape="1">
          <a:blip r:embed="rId3">
            <a:alphaModFix/>
          </a:blip>
          <a:srcRect/>
          <a:stretch/>
        </p:blipFill>
        <p:spPr>
          <a:xfrm>
            <a:off x="8361025" y="3817450"/>
            <a:ext cx="3345950" cy="2574725"/>
          </a:xfrm>
          <a:prstGeom prst="rect">
            <a:avLst/>
          </a:prstGeom>
          <a:noFill/>
          <a:ln>
            <a:noFill/>
          </a:ln>
        </p:spPr>
      </p:pic>
      <p:pic>
        <p:nvPicPr>
          <p:cNvPr id="208" name="Google Shape;208;p8" descr="Calendar&#10;&#10;Description automatically generated"/>
          <p:cNvPicPr preferRelativeResize="0"/>
          <p:nvPr/>
        </p:nvPicPr>
        <p:blipFill rotWithShape="1">
          <a:blip r:embed="rId4">
            <a:alphaModFix/>
          </a:blip>
          <a:srcRect/>
          <a:stretch/>
        </p:blipFill>
        <p:spPr>
          <a:xfrm>
            <a:off x="485025" y="3817450"/>
            <a:ext cx="3345950" cy="2574725"/>
          </a:xfrm>
          <a:prstGeom prst="rect">
            <a:avLst/>
          </a:prstGeom>
          <a:noFill/>
          <a:ln>
            <a:noFill/>
          </a:ln>
        </p:spPr>
      </p:pic>
      <p:pic>
        <p:nvPicPr>
          <p:cNvPr id="209" name="Google Shape;209;p8" descr="Text, table&#10;&#10;Description automatically generated"/>
          <p:cNvPicPr preferRelativeResize="0"/>
          <p:nvPr/>
        </p:nvPicPr>
        <p:blipFill rotWithShape="1">
          <a:blip r:embed="rId5">
            <a:alphaModFix/>
          </a:blip>
          <a:srcRect/>
          <a:stretch/>
        </p:blipFill>
        <p:spPr>
          <a:xfrm>
            <a:off x="4423025" y="3817450"/>
            <a:ext cx="3345950" cy="25747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3"/>
        <p:cNvGrpSpPr/>
        <p:nvPr/>
      </p:nvGrpSpPr>
      <p:grpSpPr>
        <a:xfrm>
          <a:off x="0" y="0"/>
          <a:ext cx="0" cy="0"/>
          <a:chOff x="0" y="0"/>
          <a:chExt cx="0" cy="0"/>
        </a:xfrm>
      </p:grpSpPr>
      <p:sp>
        <p:nvSpPr>
          <p:cNvPr id="214" name="Google Shape;214;p9"/>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15" name="Google Shape;215;p9"/>
          <p:cNvSpPr txBox="1">
            <a:spLocks noGrp="1"/>
          </p:cNvSpPr>
          <p:nvPr>
            <p:ph type="title"/>
          </p:nvPr>
        </p:nvSpPr>
        <p:spPr>
          <a:xfrm>
            <a:off x="1080000" y="540000"/>
            <a:ext cx="3345950" cy="2303213"/>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lt1"/>
              </a:buClr>
              <a:buSzPts val="2800"/>
              <a:buFont typeface="Rockwell"/>
              <a:buNone/>
            </a:pPr>
            <a:r>
              <a:rPr lang="en-US"/>
              <a:t>SUDOKU MEDIUM</a:t>
            </a:r>
            <a:endParaRPr/>
          </a:p>
        </p:txBody>
      </p:sp>
      <p:cxnSp>
        <p:nvCxnSpPr>
          <p:cNvPr id="216" name="Google Shape;216;p9"/>
          <p:cNvCxnSpPr/>
          <p:nvPr/>
        </p:nvCxnSpPr>
        <p:spPr>
          <a:xfrm rot="5400000">
            <a:off x="4714750" y="1691606"/>
            <a:ext cx="540000" cy="0"/>
          </a:xfrm>
          <a:prstGeom prst="straightConnector1">
            <a:avLst/>
          </a:prstGeom>
          <a:noFill/>
          <a:ln w="12700" cap="flat" cmpd="sng">
            <a:solidFill>
              <a:schemeClr val="lt1"/>
            </a:solidFill>
            <a:prstDash val="solid"/>
            <a:round/>
            <a:headEnd type="none" w="sm" len="sm"/>
            <a:tailEnd type="none" w="sm" len="sm"/>
          </a:ln>
        </p:spPr>
      </p:cxnSp>
      <p:pic>
        <p:nvPicPr>
          <p:cNvPr id="217" name="Google Shape;217;p9"/>
          <p:cNvPicPr preferRelativeResize="0"/>
          <p:nvPr/>
        </p:nvPicPr>
        <p:blipFill rotWithShape="1">
          <a:blip r:embed="rId3">
            <a:alphaModFix/>
          </a:blip>
          <a:srcRect/>
          <a:stretch/>
        </p:blipFill>
        <p:spPr>
          <a:xfrm>
            <a:off x="8228625" y="3777250"/>
            <a:ext cx="3637550" cy="2633074"/>
          </a:xfrm>
          <a:prstGeom prst="rect">
            <a:avLst/>
          </a:prstGeom>
          <a:noFill/>
          <a:ln>
            <a:noFill/>
          </a:ln>
        </p:spPr>
      </p:pic>
      <p:pic>
        <p:nvPicPr>
          <p:cNvPr id="218" name="Google Shape;218;p9" descr="Calendar&#10;&#10;Description automatically generated"/>
          <p:cNvPicPr preferRelativeResize="0"/>
          <p:nvPr/>
        </p:nvPicPr>
        <p:blipFill rotWithShape="1">
          <a:blip r:embed="rId4">
            <a:alphaModFix/>
          </a:blip>
          <a:srcRect/>
          <a:stretch/>
        </p:blipFill>
        <p:spPr>
          <a:xfrm>
            <a:off x="325825" y="3777250"/>
            <a:ext cx="3637550" cy="2633074"/>
          </a:xfrm>
          <a:prstGeom prst="rect">
            <a:avLst/>
          </a:prstGeom>
          <a:noFill/>
          <a:ln>
            <a:noFill/>
          </a:ln>
        </p:spPr>
      </p:pic>
      <p:pic>
        <p:nvPicPr>
          <p:cNvPr id="219" name="Google Shape;219;p9" descr="Text, table&#10;&#10;Description automatically generated"/>
          <p:cNvPicPr preferRelativeResize="0"/>
          <p:nvPr/>
        </p:nvPicPr>
        <p:blipFill rotWithShape="1">
          <a:blip r:embed="rId5">
            <a:alphaModFix/>
          </a:blip>
          <a:srcRect/>
          <a:stretch/>
        </p:blipFill>
        <p:spPr>
          <a:xfrm>
            <a:off x="4277225" y="3777250"/>
            <a:ext cx="3637550" cy="263307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LeafVTI">
  <a:themeElements>
    <a:clrScheme name="AnalogousFromLightSeedLeftStep">
      <a:dk1>
        <a:srgbClr val="000000"/>
      </a:dk1>
      <a:lt1>
        <a:srgbClr val="FFFFFF"/>
      </a:lt1>
      <a:dk2>
        <a:srgbClr val="243741"/>
      </a:dk2>
      <a:lt2>
        <a:srgbClr val="E8E7E2"/>
      </a:lt2>
      <a:accent1>
        <a:srgbClr val="8995D3"/>
      </a:accent1>
      <a:accent2>
        <a:srgbClr val="6FA3C9"/>
      </a:accent2>
      <a:accent3>
        <a:srgbClr val="71ADAD"/>
      </a:accent3>
      <a:accent4>
        <a:srgbClr val="63B493"/>
      </a:accent4>
      <a:accent5>
        <a:srgbClr val="6EB37A"/>
      </a:accent5>
      <a:accent6>
        <a:srgbClr val="76B363"/>
      </a:accent6>
      <a:hlink>
        <a:srgbClr val="8C835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Words>
  <Application>Microsoft Office PowerPoint</Application>
  <PresentationFormat>Widescreen</PresentationFormat>
  <Paragraphs>31</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Avenir</vt:lpstr>
      <vt:lpstr>Noto Sans Symbols</vt:lpstr>
      <vt:lpstr>Rockwell</vt:lpstr>
      <vt:lpstr>LeafVTI</vt:lpstr>
      <vt:lpstr>BRAIN STEAKS</vt:lpstr>
      <vt:lpstr>INFO</vt:lpstr>
      <vt:lpstr>GAME NAMES</vt:lpstr>
      <vt:lpstr>MAIN PAGE</vt:lpstr>
      <vt:lpstr>SHUFFLE</vt:lpstr>
      <vt:lpstr>XOX</vt:lpstr>
      <vt:lpstr>SUDOKU</vt:lpstr>
      <vt:lpstr>SUDOKU EASY</vt:lpstr>
      <vt:lpstr>SUDOKU MEDIUM</vt:lpstr>
      <vt:lpstr>SUDOKU HARD</vt:lpstr>
      <vt:lpstr>FINDING PAIR </vt:lpstr>
      <vt:lpstr>FIND PAIR EASY</vt:lpstr>
      <vt:lpstr>FIND PAIR MEDIUM</vt:lpstr>
      <vt:lpstr>FIND PAIR HARD</vt:lpstr>
      <vt:lpstr>SNAKE AND LADDERS</vt:lpstr>
      <vt:lpstr>CHESS</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STEAKS</dc:title>
  <dc:creator>Penugonda Sai Krishna</dc:creator>
  <cp:lastModifiedBy>Penugonda Sai Krishna</cp:lastModifiedBy>
  <cp:revision>1</cp:revision>
  <dcterms:created xsi:type="dcterms:W3CDTF">2020-11-24T15:16:26Z</dcterms:created>
  <dcterms:modified xsi:type="dcterms:W3CDTF">2020-11-26T07:18:15Z</dcterms:modified>
</cp:coreProperties>
</file>